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  <p:sldMasterId id="2147483695" r:id="rId4"/>
    <p:sldMasterId id="2147483703" r:id="rId5"/>
  </p:sldMasterIdLst>
  <p:notesMasterIdLst>
    <p:notesMasterId r:id="rId35"/>
  </p:notesMasterIdLst>
  <p:handoutMasterIdLst>
    <p:handoutMasterId r:id="rId36"/>
  </p:handoutMasterIdLst>
  <p:sldIdLst>
    <p:sldId id="523" r:id="rId6"/>
    <p:sldId id="256" r:id="rId7"/>
    <p:sldId id="278" r:id="rId8"/>
    <p:sldId id="258" r:id="rId9"/>
    <p:sldId id="259" r:id="rId10"/>
    <p:sldId id="257" r:id="rId11"/>
    <p:sldId id="262" r:id="rId12"/>
    <p:sldId id="260" r:id="rId13"/>
    <p:sldId id="2158" r:id="rId14"/>
    <p:sldId id="2159" r:id="rId15"/>
    <p:sldId id="2160" r:id="rId16"/>
    <p:sldId id="268" r:id="rId17"/>
    <p:sldId id="266" r:id="rId18"/>
    <p:sldId id="2161" r:id="rId19"/>
    <p:sldId id="264" r:id="rId20"/>
    <p:sldId id="270" r:id="rId21"/>
    <p:sldId id="271" r:id="rId22"/>
    <p:sldId id="524" r:id="rId23"/>
    <p:sldId id="757" r:id="rId24"/>
    <p:sldId id="758" r:id="rId25"/>
    <p:sldId id="759" r:id="rId26"/>
    <p:sldId id="2153" r:id="rId27"/>
    <p:sldId id="2155" r:id="rId28"/>
    <p:sldId id="767" r:id="rId29"/>
    <p:sldId id="2156" r:id="rId30"/>
    <p:sldId id="2157" r:id="rId31"/>
    <p:sldId id="2154" r:id="rId32"/>
    <p:sldId id="276" r:id="rId33"/>
    <p:sldId id="265" r:id="rId34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FF"/>
    <a:srgbClr val="4472C4"/>
    <a:srgbClr val="37C6CF"/>
    <a:srgbClr val="29DB80"/>
    <a:srgbClr val="D4D4D4"/>
    <a:srgbClr val="33D2C5"/>
    <a:srgbClr val="23E148"/>
    <a:srgbClr val="86F011"/>
    <a:srgbClr val="FFC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2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0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A7AB80-1D2F-45B9-8148-445C689DF737}" type="doc">
      <dgm:prSet loTypeId="urn:microsoft.com/office/officeart/2008/layout/HorizontalMultiLevelHierarchy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ED0241-1E40-45EB-A10A-F1D4714BD5FC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rgbClr val="F7D9F3"/>
        </a:solidFill>
        <a:ln w="19050">
          <a:noFill/>
        </a:ln>
        <a:effectLst>
          <a:glow rad="101600">
            <a:srgbClr val="FF99FF">
              <a:alpha val="60000"/>
            </a:srgbClr>
          </a:glow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 vert="vert"/>
        <a:lstStyle/>
        <a:p>
          <a:r>
            <a:rPr lang="th-TH" b="1" dirty="0">
              <a:latin typeface="TH NiramitIT๙" panose="02000506000000020004" pitchFamily="2" charset="-34"/>
              <a:cs typeface="TH NiramitIT๙" panose="02000506000000020004" pitchFamily="2" charset="-34"/>
            </a:rPr>
            <a:t>วิธีการดำเนินงาน</a:t>
          </a:r>
          <a:endParaRPr lang="en-US" dirty="0">
            <a:latin typeface="TH NiramitIT๙" panose="02000506000000020004" pitchFamily="2" charset="-34"/>
            <a:cs typeface="TH NiramitIT๙" panose="02000506000000020004" pitchFamily="2" charset="-34"/>
          </a:endParaRPr>
        </a:p>
      </dgm:t>
    </dgm:pt>
    <dgm:pt modelId="{5C690C8F-07CF-410F-AD1D-EDF03FEA1E22}" type="parTrans" cxnId="{E05D727C-EF15-46FF-952D-49448BA8C74C}">
      <dgm:prSet/>
      <dgm:spPr/>
      <dgm:t>
        <a:bodyPr/>
        <a:lstStyle/>
        <a:p>
          <a:endParaRPr lang="en-US"/>
        </a:p>
      </dgm:t>
    </dgm:pt>
    <dgm:pt modelId="{454AD60C-3948-4886-93C0-B5D995A8229F}" type="sibTrans" cxnId="{E05D727C-EF15-46FF-952D-49448BA8C74C}">
      <dgm:prSet/>
      <dgm:spPr/>
      <dgm:t>
        <a:bodyPr/>
        <a:lstStyle/>
        <a:p>
          <a:endParaRPr lang="en-US"/>
        </a:p>
      </dgm:t>
    </dgm:pt>
    <dgm:pt modelId="{FDDF9DA1-C984-4E10-AF22-A9D22DA4739A}">
      <dgm:prSet phldrT="[Text]" custT="1"/>
      <dgm:spPr>
        <a:solidFill>
          <a:srgbClr val="FFC000"/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thaiDist"/>
          <a:r>
            <a:rPr lang="th-TH" sz="24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ศึกษาแผนปฏิบัติการด้านการส่งเสริมคุณธรรมจริยธรรม กรมควบคุมโรค (พ.ศ. 2565 - 2570) </a:t>
          </a:r>
          <a:br>
            <a:rPr lang="th-TH" sz="24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</a:br>
          <a:r>
            <a:rPr lang="th-TH" sz="24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ฉบับปรับปรุง พ.ศ. 2567 </a:t>
          </a:r>
          <a:endParaRPr lang="en-US" sz="2200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142795E-665B-483C-A2AF-70229B0F200D}" type="parTrans" cxnId="{BD53CF4A-2984-44AF-9A4F-D149E8A60CA5}">
      <dgm:prSet/>
      <dgm:spPr>
        <a:ln w="19050">
          <a:solidFill>
            <a:srgbClr val="FF99FF"/>
          </a:solidFill>
        </a:ln>
      </dgm:spPr>
      <dgm:t>
        <a:bodyPr/>
        <a:lstStyle/>
        <a:p>
          <a:endParaRPr lang="en-US"/>
        </a:p>
      </dgm:t>
    </dgm:pt>
    <dgm:pt modelId="{7885DF30-1EA8-4575-9E5E-A3CB8A7A5E7B}" type="sibTrans" cxnId="{BD53CF4A-2984-44AF-9A4F-D149E8A60CA5}">
      <dgm:prSet/>
      <dgm:spPr/>
      <dgm:t>
        <a:bodyPr/>
        <a:lstStyle/>
        <a:p>
          <a:endParaRPr lang="en-US"/>
        </a:p>
      </dgm:t>
    </dgm:pt>
    <dgm:pt modelId="{9BA7B427-424E-449F-9B10-10013C2A9FB0}">
      <dgm:prSet phldrT="[Text]" custT="1"/>
      <dgm:spPr>
        <a:solidFill>
          <a:srgbClr val="86F011"/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thaiDist"/>
          <a:r>
            <a:rPr lang="th-TH" sz="24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เรียนรู้ทำความเข้าใจในองค์กร เพื่อกำหนดเป็นกิจกรรมการดำเนินงานตามแผนฯ ในปีงบประมาณ พ.ศ. 2567</a:t>
          </a:r>
          <a:endParaRPr lang="en-US" sz="2400" dirty="0">
            <a:solidFill>
              <a:schemeClr val="tx1"/>
            </a:solidFill>
            <a:latin typeface="TH SarabunIT๙" panose="020B0500040200020003" pitchFamily="34" charset="-34"/>
            <a:cs typeface="TH SarabunIT๙" panose="020B0500040200020003" pitchFamily="34" charset="-34"/>
          </a:endParaRPr>
        </a:p>
      </dgm:t>
    </dgm:pt>
    <dgm:pt modelId="{D6E52D77-597E-41E5-AD9E-5A544B2A36D9}" type="parTrans" cxnId="{5C438527-D0BA-4DD6-9AFD-2E45FE158A53}">
      <dgm:prSet/>
      <dgm:spPr>
        <a:ln w="19050">
          <a:solidFill>
            <a:srgbClr val="FF99FF"/>
          </a:solidFill>
        </a:ln>
      </dgm:spPr>
      <dgm:t>
        <a:bodyPr/>
        <a:lstStyle/>
        <a:p>
          <a:endParaRPr lang="en-US"/>
        </a:p>
      </dgm:t>
    </dgm:pt>
    <dgm:pt modelId="{BCC6759A-D74D-4D49-A775-6F122EEB4CF1}" type="sibTrans" cxnId="{5C438527-D0BA-4DD6-9AFD-2E45FE158A53}">
      <dgm:prSet/>
      <dgm:spPr/>
      <dgm:t>
        <a:bodyPr/>
        <a:lstStyle/>
        <a:p>
          <a:endParaRPr lang="en-US"/>
        </a:p>
      </dgm:t>
    </dgm:pt>
    <dgm:pt modelId="{364EB264-4EF1-42B1-8F99-C729E556A40C}">
      <dgm:prSet phldrT="[Text]" custT="1"/>
      <dgm:spPr>
        <a:solidFill>
          <a:srgbClr val="23E148"/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l"/>
          <a:r>
            <a:rPr lang="th-TH" sz="24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รวมพลังขับเคลื่อนสู่องค์กรคุณธรรมต้นแบบอย่างยั่งยืน โดยการนำของผู้บริหารองค์กร เพื่อให้เกิดความ   </a:t>
          </a:r>
          <a:br>
            <a:rPr lang="th-TH" sz="24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</a:br>
          <a:r>
            <a:rPr lang="th-TH" sz="24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มุ่งมั่นตั้งใจในเป้าหมายเดียวกันและเป็นไปตามหลักการระเบิดจากข้างใน โดย "ทุกคนร่วมใจปฏิบัติ"</a:t>
          </a:r>
          <a:endParaRPr lang="en-US" sz="2400" dirty="0">
            <a:solidFill>
              <a:schemeClr val="tx1"/>
            </a:solidFill>
            <a:latin typeface="TH SarabunIT๙" panose="020B0500040200020003" pitchFamily="34" charset="-34"/>
            <a:cs typeface="TH SarabunIT๙" panose="020B0500040200020003" pitchFamily="34" charset="-34"/>
          </a:endParaRPr>
        </a:p>
      </dgm:t>
    </dgm:pt>
    <dgm:pt modelId="{A4C296CC-B642-4896-9CFB-0E4A7F05A0FD}" type="parTrans" cxnId="{8C85A1F5-D9DA-41B9-BF07-80D4B4A1CE11}">
      <dgm:prSet/>
      <dgm:spPr>
        <a:ln w="19050">
          <a:solidFill>
            <a:srgbClr val="FF99FF"/>
          </a:solidFill>
        </a:ln>
      </dgm:spPr>
      <dgm:t>
        <a:bodyPr/>
        <a:lstStyle/>
        <a:p>
          <a:endParaRPr lang="en-US"/>
        </a:p>
      </dgm:t>
    </dgm:pt>
    <dgm:pt modelId="{AB5690AC-66D7-47FA-B027-47602BB5BBA1}" type="sibTrans" cxnId="{8C85A1F5-D9DA-41B9-BF07-80D4B4A1CE11}">
      <dgm:prSet/>
      <dgm:spPr/>
      <dgm:t>
        <a:bodyPr/>
        <a:lstStyle/>
        <a:p>
          <a:endParaRPr lang="en-US"/>
        </a:p>
      </dgm:t>
    </dgm:pt>
    <dgm:pt modelId="{D75BF8E3-5833-4FFF-BBD1-2FF39663AD56}">
      <dgm:prSet phldrT="[Text]" custT="1"/>
      <dgm:spPr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l"/>
          <a:r>
            <a:rPr lang="th-TH" sz="24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 ประเมินผลการดำเนินงาน ทั้งจากภายในหน่วยงาน และประเมินจากองค์กรภายนอก เพื่อรู้ตนทั้งปัจจัย  </a:t>
          </a:r>
        </a:p>
        <a:p>
          <a:pPr algn="l"/>
          <a:r>
            <a:rPr lang="th-TH" sz="24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 ความสำเร็จ สำหรับนำไปยกระดับขยายผล และเรียนรู้ปัญหาอุปสรรคเพื่อนำไปสู่การพัฒนาในโอกาสต่อไป</a:t>
          </a:r>
          <a:endParaRPr lang="en-US" sz="2400" dirty="0">
            <a:solidFill>
              <a:schemeClr val="tx1"/>
            </a:solidFill>
            <a:latin typeface="TH SarabunIT๙" panose="020B0500040200020003" pitchFamily="34" charset="-34"/>
            <a:cs typeface="TH SarabunIT๙" panose="020B0500040200020003" pitchFamily="34" charset="-34"/>
          </a:endParaRPr>
        </a:p>
      </dgm:t>
    </dgm:pt>
    <dgm:pt modelId="{F3D1179F-512F-4D2E-A8EE-E47FAF8320CF}" type="parTrans" cxnId="{266165BE-99E5-44B3-B07F-0D70C2BCEBA3}">
      <dgm:prSet/>
      <dgm:spPr>
        <a:ln w="19050">
          <a:solidFill>
            <a:srgbClr val="FF99FF"/>
          </a:solidFill>
        </a:ln>
      </dgm:spPr>
      <dgm:t>
        <a:bodyPr/>
        <a:lstStyle/>
        <a:p>
          <a:endParaRPr lang="en-US"/>
        </a:p>
      </dgm:t>
    </dgm:pt>
    <dgm:pt modelId="{894E136E-F78F-4876-B9D1-A7E27E84EDB8}" type="sibTrans" cxnId="{266165BE-99E5-44B3-B07F-0D70C2BCEBA3}">
      <dgm:prSet/>
      <dgm:spPr/>
      <dgm:t>
        <a:bodyPr/>
        <a:lstStyle/>
        <a:p>
          <a:endParaRPr lang="en-US"/>
        </a:p>
      </dgm:t>
    </dgm:pt>
    <dgm:pt modelId="{EE9AF03B-9891-4AA1-9B3B-AF2D43D20C0F}">
      <dgm:prSet phldrT="[Text]" custT="1"/>
      <dgm:spPr>
        <a:solidFill>
          <a:srgbClr val="29DB80"/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l"/>
          <a:r>
            <a:rPr lang="th-TH" sz="24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สร้างบรรทัดฐานในการปฏิบัติ กำหนดนโยบาย มาตรการ แนวทางปฏิบัติ เพื่อให้หน่วยงานที่รับผิดชอบหลักใน</a:t>
          </a:r>
          <a:br>
            <a:rPr lang="th-TH" sz="24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</a:br>
          <a:r>
            <a:rPr lang="th-TH" sz="24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กิจกรรมต่างๆ มีแนวทางดำเนินงานที่ชัดเจน และมีข้อตกลงร่วมกันของบุคลากรในองค์กร</a:t>
          </a:r>
          <a:endParaRPr lang="en-US" sz="2400" dirty="0">
            <a:solidFill>
              <a:schemeClr val="tx1"/>
            </a:solidFill>
            <a:latin typeface="TH SarabunIT๙" panose="020B0500040200020003" pitchFamily="34" charset="-34"/>
            <a:cs typeface="TH SarabunIT๙" panose="020B0500040200020003" pitchFamily="34" charset="-34"/>
          </a:endParaRPr>
        </a:p>
      </dgm:t>
    </dgm:pt>
    <dgm:pt modelId="{2CE7F975-1E1B-41DC-9496-8BCC7165B9C6}" type="parTrans" cxnId="{6AE7BCCC-BAAA-4DF1-8C11-E9FD290542B1}">
      <dgm:prSet/>
      <dgm:spPr>
        <a:ln w="19050">
          <a:solidFill>
            <a:srgbClr val="FF99FF"/>
          </a:solidFill>
        </a:ln>
      </dgm:spPr>
      <dgm:t>
        <a:bodyPr/>
        <a:lstStyle/>
        <a:p>
          <a:endParaRPr lang="en-US"/>
        </a:p>
      </dgm:t>
    </dgm:pt>
    <dgm:pt modelId="{0824600D-850C-4CCE-A95B-BD3C9C9A0C47}" type="sibTrans" cxnId="{6AE7BCCC-BAAA-4DF1-8C11-E9FD290542B1}">
      <dgm:prSet/>
      <dgm:spPr/>
      <dgm:t>
        <a:bodyPr/>
        <a:lstStyle/>
        <a:p>
          <a:endParaRPr lang="en-US"/>
        </a:p>
      </dgm:t>
    </dgm:pt>
    <dgm:pt modelId="{CBA32E00-12A5-40EB-AA3C-42C769D321E3}">
      <dgm:prSet phldrT="[Text]" custT="1"/>
      <dgm:spPr>
        <a:solidFill>
          <a:srgbClr val="37C6CF"/>
        </a:solidFill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l">
            <a:lnSpc>
              <a:spcPct val="100000"/>
            </a:lnSpc>
          </a:pPr>
          <a:r>
            <a:rPr lang="th-TH" sz="24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 สรรหาคนต้นแบบขององค์กร ที่มีคุณธรรม จริยธรรม ด้วยการนำคุณธรรม 5 ประการ พอเพียง วินัย สุจริต จิตอาสา</a:t>
          </a:r>
          <a:br>
            <a:rPr lang="th-TH" sz="24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</a:br>
          <a:r>
            <a:rPr lang="th-TH" sz="24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 และกตัญญู มาเป็นคุณค่าหลักในการดำเนินชีวิต มีผลงานเป็นที่ประจักษ์ในด้านการครองตน ครองคน ครองงาน</a:t>
          </a:r>
          <a:endParaRPr lang="en-US" sz="2400" dirty="0">
            <a:solidFill>
              <a:schemeClr val="tx1"/>
            </a:solidFill>
            <a:latin typeface="TH SarabunIT๙" panose="020B0500040200020003" pitchFamily="34" charset="-34"/>
            <a:cs typeface="TH SarabunIT๙" panose="020B0500040200020003" pitchFamily="34" charset="-34"/>
          </a:endParaRPr>
        </a:p>
      </dgm:t>
    </dgm:pt>
    <dgm:pt modelId="{090ADC66-A648-4080-8DFA-47F4B477A4D5}" type="parTrans" cxnId="{2AAC3C0D-E449-4756-A5C9-BB2397315826}">
      <dgm:prSet/>
      <dgm:spPr>
        <a:ln w="19050">
          <a:solidFill>
            <a:srgbClr val="FF99FF"/>
          </a:solidFill>
        </a:ln>
      </dgm:spPr>
      <dgm:t>
        <a:bodyPr/>
        <a:lstStyle/>
        <a:p>
          <a:endParaRPr lang="en-US"/>
        </a:p>
      </dgm:t>
    </dgm:pt>
    <dgm:pt modelId="{020AC53F-E185-4F84-AEBC-717E9CA2521A}" type="sibTrans" cxnId="{2AAC3C0D-E449-4756-A5C9-BB2397315826}">
      <dgm:prSet/>
      <dgm:spPr/>
      <dgm:t>
        <a:bodyPr/>
        <a:lstStyle/>
        <a:p>
          <a:endParaRPr lang="en-US"/>
        </a:p>
      </dgm:t>
    </dgm:pt>
    <dgm:pt modelId="{FA067260-6B42-440D-8ED1-9CB9D019C68A}" type="pres">
      <dgm:prSet presAssocID="{C4A7AB80-1D2F-45B9-8148-445C689DF73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553AD00-7655-41F1-A130-FEE10962FE69}" type="pres">
      <dgm:prSet presAssocID="{94ED0241-1E40-45EB-A10A-F1D4714BD5FC}" presName="root1" presStyleCnt="0"/>
      <dgm:spPr/>
    </dgm:pt>
    <dgm:pt modelId="{4F69E226-324A-4C76-A73E-A4BBF09A6478}" type="pres">
      <dgm:prSet presAssocID="{94ED0241-1E40-45EB-A10A-F1D4714BD5FC}" presName="LevelOneTextNode" presStyleLbl="node0" presStyleIdx="0" presStyleCnt="1" custScaleX="284999" custScaleY="38558" custLinFactX="-52482" custLinFactNeighborX="-100000" custLinFactNeighborY="-69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283496-4213-448D-B847-17C2DFBF7CC3}" type="pres">
      <dgm:prSet presAssocID="{94ED0241-1E40-45EB-A10A-F1D4714BD5FC}" presName="level2hierChild" presStyleCnt="0"/>
      <dgm:spPr/>
    </dgm:pt>
    <dgm:pt modelId="{C600DD17-AD34-4E5B-A2B8-CC9CB1D6219C}" type="pres">
      <dgm:prSet presAssocID="{3142795E-665B-483C-A2AF-70229B0F200D}" presName="conn2-1" presStyleLbl="parChTrans1D2" presStyleIdx="0" presStyleCnt="6"/>
      <dgm:spPr/>
      <dgm:t>
        <a:bodyPr/>
        <a:lstStyle/>
        <a:p>
          <a:endParaRPr lang="en-US"/>
        </a:p>
      </dgm:t>
    </dgm:pt>
    <dgm:pt modelId="{8C8A2827-29CA-4AD2-B33A-7249CEAE8CAA}" type="pres">
      <dgm:prSet presAssocID="{3142795E-665B-483C-A2AF-70229B0F200D}" presName="connTx" presStyleLbl="parChTrans1D2" presStyleIdx="0" presStyleCnt="6"/>
      <dgm:spPr/>
      <dgm:t>
        <a:bodyPr/>
        <a:lstStyle/>
        <a:p>
          <a:endParaRPr lang="en-US"/>
        </a:p>
      </dgm:t>
    </dgm:pt>
    <dgm:pt modelId="{185DAD95-0F45-4769-8F19-98390FBF698D}" type="pres">
      <dgm:prSet presAssocID="{FDDF9DA1-C984-4E10-AF22-A9D22DA4739A}" presName="root2" presStyleCnt="0"/>
      <dgm:spPr/>
    </dgm:pt>
    <dgm:pt modelId="{9DC6226B-9691-420D-A672-2EB4D9015A69}" type="pres">
      <dgm:prSet presAssocID="{FDDF9DA1-C984-4E10-AF22-A9D22DA4739A}" presName="LevelTwoTextNode" presStyleLbl="node2" presStyleIdx="0" presStyleCnt="6" custScaleX="438136" custScaleY="132507" custLinFactNeighborX="-813" custLinFactNeighborY="947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1F959D-A30B-47BF-8318-DC818373C15E}" type="pres">
      <dgm:prSet presAssocID="{FDDF9DA1-C984-4E10-AF22-A9D22DA4739A}" presName="level3hierChild" presStyleCnt="0"/>
      <dgm:spPr/>
    </dgm:pt>
    <dgm:pt modelId="{5DCA1848-4DE4-4510-A5EC-1CEA7D9520C1}" type="pres">
      <dgm:prSet presAssocID="{D6E52D77-597E-41E5-AD9E-5A544B2A36D9}" presName="conn2-1" presStyleLbl="parChTrans1D2" presStyleIdx="1" presStyleCnt="6"/>
      <dgm:spPr/>
      <dgm:t>
        <a:bodyPr/>
        <a:lstStyle/>
        <a:p>
          <a:endParaRPr lang="en-US"/>
        </a:p>
      </dgm:t>
    </dgm:pt>
    <dgm:pt modelId="{3B67DA77-F1AE-47BA-A88D-EA5DA85163A9}" type="pres">
      <dgm:prSet presAssocID="{D6E52D77-597E-41E5-AD9E-5A544B2A36D9}" presName="connTx" presStyleLbl="parChTrans1D2" presStyleIdx="1" presStyleCnt="6"/>
      <dgm:spPr/>
      <dgm:t>
        <a:bodyPr/>
        <a:lstStyle/>
        <a:p>
          <a:endParaRPr lang="en-US"/>
        </a:p>
      </dgm:t>
    </dgm:pt>
    <dgm:pt modelId="{BBE8DA45-70FE-4A96-B233-374587512594}" type="pres">
      <dgm:prSet presAssocID="{9BA7B427-424E-449F-9B10-10013C2A9FB0}" presName="root2" presStyleCnt="0"/>
      <dgm:spPr/>
    </dgm:pt>
    <dgm:pt modelId="{D58EDFF4-9238-405F-96B9-009FC0E4B25F}" type="pres">
      <dgm:prSet presAssocID="{9BA7B427-424E-449F-9B10-10013C2A9FB0}" presName="LevelTwoTextNode" presStyleLbl="node2" presStyleIdx="1" presStyleCnt="6" custScaleX="451778" custScaleY="132646" custLinFactNeighborX="-813" custLinFactNeighborY="14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511CFE5-3A6F-4EE2-9B7B-170C00EE7370}" type="pres">
      <dgm:prSet presAssocID="{9BA7B427-424E-449F-9B10-10013C2A9FB0}" presName="level3hierChild" presStyleCnt="0"/>
      <dgm:spPr/>
    </dgm:pt>
    <dgm:pt modelId="{56656189-EBB4-4AD9-A598-BF8569BCAED7}" type="pres">
      <dgm:prSet presAssocID="{A4C296CC-B642-4896-9CFB-0E4A7F05A0FD}" presName="conn2-1" presStyleLbl="parChTrans1D2" presStyleIdx="2" presStyleCnt="6"/>
      <dgm:spPr/>
      <dgm:t>
        <a:bodyPr/>
        <a:lstStyle/>
        <a:p>
          <a:endParaRPr lang="en-US"/>
        </a:p>
      </dgm:t>
    </dgm:pt>
    <dgm:pt modelId="{9722BAD5-A0F2-4DD3-89AA-944F298F120C}" type="pres">
      <dgm:prSet presAssocID="{A4C296CC-B642-4896-9CFB-0E4A7F05A0FD}" presName="connTx" presStyleLbl="parChTrans1D2" presStyleIdx="2" presStyleCnt="6"/>
      <dgm:spPr/>
      <dgm:t>
        <a:bodyPr/>
        <a:lstStyle/>
        <a:p>
          <a:endParaRPr lang="en-US"/>
        </a:p>
      </dgm:t>
    </dgm:pt>
    <dgm:pt modelId="{F1D54B9D-027D-4E67-9580-B2C0838738B3}" type="pres">
      <dgm:prSet presAssocID="{364EB264-4EF1-42B1-8F99-C729E556A40C}" presName="root2" presStyleCnt="0"/>
      <dgm:spPr/>
    </dgm:pt>
    <dgm:pt modelId="{5CD9F904-25BF-4525-B582-511745064F96}" type="pres">
      <dgm:prSet presAssocID="{364EB264-4EF1-42B1-8F99-C729E556A40C}" presName="LevelTwoTextNode" presStyleLbl="node2" presStyleIdx="2" presStyleCnt="6" custScaleX="437288" custScaleY="120540" custLinFactNeighborX="-813" custLinFactNeighborY="-55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A2787E6-79A6-4090-BEB9-4652292B7941}" type="pres">
      <dgm:prSet presAssocID="{364EB264-4EF1-42B1-8F99-C729E556A40C}" presName="level3hierChild" presStyleCnt="0"/>
      <dgm:spPr/>
    </dgm:pt>
    <dgm:pt modelId="{9FD101DB-AB0E-4BF6-B64F-8C586AC905C2}" type="pres">
      <dgm:prSet presAssocID="{2CE7F975-1E1B-41DC-9496-8BCC7165B9C6}" presName="conn2-1" presStyleLbl="parChTrans1D2" presStyleIdx="3" presStyleCnt="6"/>
      <dgm:spPr/>
      <dgm:t>
        <a:bodyPr/>
        <a:lstStyle/>
        <a:p>
          <a:endParaRPr lang="en-US"/>
        </a:p>
      </dgm:t>
    </dgm:pt>
    <dgm:pt modelId="{A587AE7F-E850-4DFF-B447-ABD760F9EA62}" type="pres">
      <dgm:prSet presAssocID="{2CE7F975-1E1B-41DC-9496-8BCC7165B9C6}" presName="connTx" presStyleLbl="parChTrans1D2" presStyleIdx="3" presStyleCnt="6"/>
      <dgm:spPr/>
      <dgm:t>
        <a:bodyPr/>
        <a:lstStyle/>
        <a:p>
          <a:endParaRPr lang="en-US"/>
        </a:p>
      </dgm:t>
    </dgm:pt>
    <dgm:pt modelId="{900EA888-C0E2-458E-BE0D-9CA89A6D3779}" type="pres">
      <dgm:prSet presAssocID="{EE9AF03B-9891-4AA1-9B3B-AF2D43D20C0F}" presName="root2" presStyleCnt="0"/>
      <dgm:spPr/>
    </dgm:pt>
    <dgm:pt modelId="{D5D450BB-946A-4414-AA9C-F3AD8B0517E8}" type="pres">
      <dgm:prSet presAssocID="{EE9AF03B-9891-4AA1-9B3B-AF2D43D20C0F}" presName="LevelTwoTextNode" presStyleLbl="node2" presStyleIdx="3" presStyleCnt="6" custScaleX="456165" custScaleY="138695" custLinFactNeighborX="-813" custLinFactNeighborY="-102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F4F99A-A2EB-47C0-B432-A31FDAFF57C7}" type="pres">
      <dgm:prSet presAssocID="{EE9AF03B-9891-4AA1-9B3B-AF2D43D20C0F}" presName="level3hierChild" presStyleCnt="0"/>
      <dgm:spPr/>
    </dgm:pt>
    <dgm:pt modelId="{E3C75C0E-3BF1-4EB2-A9EC-49A7F4000B82}" type="pres">
      <dgm:prSet presAssocID="{090ADC66-A648-4080-8DFA-47F4B477A4D5}" presName="conn2-1" presStyleLbl="parChTrans1D2" presStyleIdx="4" presStyleCnt="6"/>
      <dgm:spPr/>
      <dgm:t>
        <a:bodyPr/>
        <a:lstStyle/>
        <a:p>
          <a:endParaRPr lang="en-US"/>
        </a:p>
      </dgm:t>
    </dgm:pt>
    <dgm:pt modelId="{1D83B6B5-5AAF-4005-8FE1-34DC9E5ABEB5}" type="pres">
      <dgm:prSet presAssocID="{090ADC66-A648-4080-8DFA-47F4B477A4D5}" presName="connTx" presStyleLbl="parChTrans1D2" presStyleIdx="4" presStyleCnt="6"/>
      <dgm:spPr/>
      <dgm:t>
        <a:bodyPr/>
        <a:lstStyle/>
        <a:p>
          <a:endParaRPr lang="en-US"/>
        </a:p>
      </dgm:t>
    </dgm:pt>
    <dgm:pt modelId="{9B31FF2F-6EC5-497A-8B30-AF554BAF4F03}" type="pres">
      <dgm:prSet presAssocID="{CBA32E00-12A5-40EB-AA3C-42C769D321E3}" presName="root2" presStyleCnt="0"/>
      <dgm:spPr/>
    </dgm:pt>
    <dgm:pt modelId="{2A5D5ECF-AF4D-4AA8-A271-32F114E70F0B}" type="pres">
      <dgm:prSet presAssocID="{CBA32E00-12A5-40EB-AA3C-42C769D321E3}" presName="LevelTwoTextNode" presStyleLbl="node2" presStyleIdx="4" presStyleCnt="6" custScaleX="475876" custScaleY="139430" custLinFactNeighborX="-813" custLinFactNeighborY="-1434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5CC789-B073-46AD-A232-C0815A8276E6}" type="pres">
      <dgm:prSet presAssocID="{CBA32E00-12A5-40EB-AA3C-42C769D321E3}" presName="level3hierChild" presStyleCnt="0"/>
      <dgm:spPr/>
    </dgm:pt>
    <dgm:pt modelId="{34AA60A0-AA22-46A6-BA5F-555F031560E4}" type="pres">
      <dgm:prSet presAssocID="{F3D1179F-512F-4D2E-A8EE-E47FAF8320CF}" presName="conn2-1" presStyleLbl="parChTrans1D2" presStyleIdx="5" presStyleCnt="6"/>
      <dgm:spPr/>
      <dgm:t>
        <a:bodyPr/>
        <a:lstStyle/>
        <a:p>
          <a:endParaRPr lang="en-US"/>
        </a:p>
      </dgm:t>
    </dgm:pt>
    <dgm:pt modelId="{B141E60F-3114-4D44-8184-9C946216BB84}" type="pres">
      <dgm:prSet presAssocID="{F3D1179F-512F-4D2E-A8EE-E47FAF8320CF}" presName="connTx" presStyleLbl="parChTrans1D2" presStyleIdx="5" presStyleCnt="6"/>
      <dgm:spPr/>
      <dgm:t>
        <a:bodyPr/>
        <a:lstStyle/>
        <a:p>
          <a:endParaRPr lang="en-US"/>
        </a:p>
      </dgm:t>
    </dgm:pt>
    <dgm:pt modelId="{1F128142-F882-491B-A202-0225F8A97995}" type="pres">
      <dgm:prSet presAssocID="{D75BF8E3-5833-4FFF-BBD1-2FF39663AD56}" presName="root2" presStyleCnt="0"/>
      <dgm:spPr/>
    </dgm:pt>
    <dgm:pt modelId="{99320C22-6ABC-4412-ABB8-A9F8556870C7}" type="pres">
      <dgm:prSet presAssocID="{D75BF8E3-5833-4FFF-BBD1-2FF39663AD56}" presName="LevelTwoTextNode" presStyleLbl="node2" presStyleIdx="5" presStyleCnt="6" custScaleX="438879" custScaleY="147553" custLinFactNeighborX="-813" custLinFactNeighborY="-242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E62BE2-00CE-4782-88C5-E56876320C3D}" type="pres">
      <dgm:prSet presAssocID="{D75BF8E3-5833-4FFF-BBD1-2FF39663AD56}" presName="level3hierChild" presStyleCnt="0"/>
      <dgm:spPr/>
    </dgm:pt>
  </dgm:ptLst>
  <dgm:cxnLst>
    <dgm:cxn modelId="{BACB018B-07CF-4564-BB08-69D831C90B9E}" type="presOf" srcId="{3142795E-665B-483C-A2AF-70229B0F200D}" destId="{C600DD17-AD34-4E5B-A2B8-CC9CB1D6219C}" srcOrd="0" destOrd="0" presId="urn:microsoft.com/office/officeart/2008/layout/HorizontalMultiLevelHierarchy"/>
    <dgm:cxn modelId="{5C438527-D0BA-4DD6-9AFD-2E45FE158A53}" srcId="{94ED0241-1E40-45EB-A10A-F1D4714BD5FC}" destId="{9BA7B427-424E-449F-9B10-10013C2A9FB0}" srcOrd="1" destOrd="0" parTransId="{D6E52D77-597E-41E5-AD9E-5A544B2A36D9}" sibTransId="{BCC6759A-D74D-4D49-A775-6F122EEB4CF1}"/>
    <dgm:cxn modelId="{6AE7BCCC-BAAA-4DF1-8C11-E9FD290542B1}" srcId="{94ED0241-1E40-45EB-A10A-F1D4714BD5FC}" destId="{EE9AF03B-9891-4AA1-9B3B-AF2D43D20C0F}" srcOrd="3" destOrd="0" parTransId="{2CE7F975-1E1B-41DC-9496-8BCC7165B9C6}" sibTransId="{0824600D-850C-4CCE-A95B-BD3C9C9A0C47}"/>
    <dgm:cxn modelId="{2CFEFC7F-7EDE-43E0-9EB8-6663AA6109E5}" type="presOf" srcId="{D75BF8E3-5833-4FFF-BBD1-2FF39663AD56}" destId="{99320C22-6ABC-4412-ABB8-A9F8556870C7}" srcOrd="0" destOrd="0" presId="urn:microsoft.com/office/officeart/2008/layout/HorizontalMultiLevelHierarchy"/>
    <dgm:cxn modelId="{2AAC3C0D-E449-4756-A5C9-BB2397315826}" srcId="{94ED0241-1E40-45EB-A10A-F1D4714BD5FC}" destId="{CBA32E00-12A5-40EB-AA3C-42C769D321E3}" srcOrd="4" destOrd="0" parTransId="{090ADC66-A648-4080-8DFA-47F4B477A4D5}" sibTransId="{020AC53F-E185-4F84-AEBC-717E9CA2521A}"/>
    <dgm:cxn modelId="{686AF29A-8353-404A-B1FE-7BD8CBD5F8B6}" type="presOf" srcId="{2CE7F975-1E1B-41DC-9496-8BCC7165B9C6}" destId="{A587AE7F-E850-4DFF-B447-ABD760F9EA62}" srcOrd="1" destOrd="0" presId="urn:microsoft.com/office/officeart/2008/layout/HorizontalMultiLevelHierarchy"/>
    <dgm:cxn modelId="{F07E53BA-0BD2-4E91-8A49-56A967C4B212}" type="presOf" srcId="{F3D1179F-512F-4D2E-A8EE-E47FAF8320CF}" destId="{34AA60A0-AA22-46A6-BA5F-555F031560E4}" srcOrd="0" destOrd="0" presId="urn:microsoft.com/office/officeart/2008/layout/HorizontalMultiLevelHierarchy"/>
    <dgm:cxn modelId="{D8D02956-B3D1-42DD-BA91-30CEDA8F2467}" type="presOf" srcId="{FDDF9DA1-C984-4E10-AF22-A9D22DA4739A}" destId="{9DC6226B-9691-420D-A672-2EB4D9015A69}" srcOrd="0" destOrd="0" presId="urn:microsoft.com/office/officeart/2008/layout/HorizontalMultiLevelHierarchy"/>
    <dgm:cxn modelId="{CDA63CF7-E57F-4A8D-9BBE-2CC06A84B41A}" type="presOf" srcId="{090ADC66-A648-4080-8DFA-47F4B477A4D5}" destId="{E3C75C0E-3BF1-4EB2-A9EC-49A7F4000B82}" srcOrd="0" destOrd="0" presId="urn:microsoft.com/office/officeart/2008/layout/HorizontalMultiLevelHierarchy"/>
    <dgm:cxn modelId="{BD53CF4A-2984-44AF-9A4F-D149E8A60CA5}" srcId="{94ED0241-1E40-45EB-A10A-F1D4714BD5FC}" destId="{FDDF9DA1-C984-4E10-AF22-A9D22DA4739A}" srcOrd="0" destOrd="0" parTransId="{3142795E-665B-483C-A2AF-70229B0F200D}" sibTransId="{7885DF30-1EA8-4575-9E5E-A3CB8A7A5E7B}"/>
    <dgm:cxn modelId="{4307B3CC-B30D-4C71-B230-B728B3335F80}" type="presOf" srcId="{CBA32E00-12A5-40EB-AA3C-42C769D321E3}" destId="{2A5D5ECF-AF4D-4AA8-A271-32F114E70F0B}" srcOrd="0" destOrd="0" presId="urn:microsoft.com/office/officeart/2008/layout/HorizontalMultiLevelHierarchy"/>
    <dgm:cxn modelId="{454E4A44-3A1A-4274-B8AA-DD4600CC6C4B}" type="presOf" srcId="{D6E52D77-597E-41E5-AD9E-5A544B2A36D9}" destId="{3B67DA77-F1AE-47BA-A88D-EA5DA85163A9}" srcOrd="1" destOrd="0" presId="urn:microsoft.com/office/officeart/2008/layout/HorizontalMultiLevelHierarchy"/>
    <dgm:cxn modelId="{850C3748-1BF3-4042-A639-1C6244CC69C3}" type="presOf" srcId="{2CE7F975-1E1B-41DC-9496-8BCC7165B9C6}" destId="{9FD101DB-AB0E-4BF6-B64F-8C586AC905C2}" srcOrd="0" destOrd="0" presId="urn:microsoft.com/office/officeart/2008/layout/HorizontalMultiLevelHierarchy"/>
    <dgm:cxn modelId="{F4C23C75-86A8-4707-A15F-CF8DECECCC2D}" type="presOf" srcId="{D6E52D77-597E-41E5-AD9E-5A544B2A36D9}" destId="{5DCA1848-4DE4-4510-A5EC-1CEA7D9520C1}" srcOrd="0" destOrd="0" presId="urn:microsoft.com/office/officeart/2008/layout/HorizontalMultiLevelHierarchy"/>
    <dgm:cxn modelId="{E9A1A06A-A0FE-459A-B1FD-559C9691FFC1}" type="presOf" srcId="{C4A7AB80-1D2F-45B9-8148-445C689DF737}" destId="{FA067260-6B42-440D-8ED1-9CB9D019C68A}" srcOrd="0" destOrd="0" presId="urn:microsoft.com/office/officeart/2008/layout/HorizontalMultiLevelHierarchy"/>
    <dgm:cxn modelId="{77D67ED6-20E8-4425-9CBE-93ED852B2888}" type="presOf" srcId="{090ADC66-A648-4080-8DFA-47F4B477A4D5}" destId="{1D83B6B5-5AAF-4005-8FE1-34DC9E5ABEB5}" srcOrd="1" destOrd="0" presId="urn:microsoft.com/office/officeart/2008/layout/HorizontalMultiLevelHierarchy"/>
    <dgm:cxn modelId="{4DA7CECC-C572-4247-82E7-8B75D6DD9847}" type="presOf" srcId="{364EB264-4EF1-42B1-8F99-C729E556A40C}" destId="{5CD9F904-25BF-4525-B582-511745064F96}" srcOrd="0" destOrd="0" presId="urn:microsoft.com/office/officeart/2008/layout/HorizontalMultiLevelHierarchy"/>
    <dgm:cxn modelId="{A9B8EC85-F27C-40CB-B515-7066DA16E50E}" type="presOf" srcId="{3142795E-665B-483C-A2AF-70229B0F200D}" destId="{8C8A2827-29CA-4AD2-B33A-7249CEAE8CAA}" srcOrd="1" destOrd="0" presId="urn:microsoft.com/office/officeart/2008/layout/HorizontalMultiLevelHierarchy"/>
    <dgm:cxn modelId="{8215438C-AB1C-45B1-9952-3C0562DF79E3}" type="presOf" srcId="{EE9AF03B-9891-4AA1-9B3B-AF2D43D20C0F}" destId="{D5D450BB-946A-4414-AA9C-F3AD8B0517E8}" srcOrd="0" destOrd="0" presId="urn:microsoft.com/office/officeart/2008/layout/HorizontalMultiLevelHierarchy"/>
    <dgm:cxn modelId="{E05D727C-EF15-46FF-952D-49448BA8C74C}" srcId="{C4A7AB80-1D2F-45B9-8148-445C689DF737}" destId="{94ED0241-1E40-45EB-A10A-F1D4714BD5FC}" srcOrd="0" destOrd="0" parTransId="{5C690C8F-07CF-410F-AD1D-EDF03FEA1E22}" sibTransId="{454AD60C-3948-4886-93C0-B5D995A8229F}"/>
    <dgm:cxn modelId="{9809C1EB-A3F5-4EC4-969E-AE894F8CA51D}" type="presOf" srcId="{A4C296CC-B642-4896-9CFB-0E4A7F05A0FD}" destId="{9722BAD5-A0F2-4DD3-89AA-944F298F120C}" srcOrd="1" destOrd="0" presId="urn:microsoft.com/office/officeart/2008/layout/HorizontalMultiLevelHierarchy"/>
    <dgm:cxn modelId="{73736085-6E69-4519-BB6C-1DE9A743FBD3}" type="presOf" srcId="{9BA7B427-424E-449F-9B10-10013C2A9FB0}" destId="{D58EDFF4-9238-405F-96B9-009FC0E4B25F}" srcOrd="0" destOrd="0" presId="urn:microsoft.com/office/officeart/2008/layout/HorizontalMultiLevelHierarchy"/>
    <dgm:cxn modelId="{5E3DBE64-F3E1-4A52-A731-F5F6ADEC8635}" type="presOf" srcId="{94ED0241-1E40-45EB-A10A-F1D4714BD5FC}" destId="{4F69E226-324A-4C76-A73E-A4BBF09A6478}" srcOrd="0" destOrd="0" presId="urn:microsoft.com/office/officeart/2008/layout/HorizontalMultiLevelHierarchy"/>
    <dgm:cxn modelId="{26D52ED4-68DC-4E5D-8D66-555C2D1AEEF7}" type="presOf" srcId="{F3D1179F-512F-4D2E-A8EE-E47FAF8320CF}" destId="{B141E60F-3114-4D44-8184-9C946216BB84}" srcOrd="1" destOrd="0" presId="urn:microsoft.com/office/officeart/2008/layout/HorizontalMultiLevelHierarchy"/>
    <dgm:cxn modelId="{5BA7E584-5898-48E2-8FCE-C1A1B37A845F}" type="presOf" srcId="{A4C296CC-B642-4896-9CFB-0E4A7F05A0FD}" destId="{56656189-EBB4-4AD9-A598-BF8569BCAED7}" srcOrd="0" destOrd="0" presId="urn:microsoft.com/office/officeart/2008/layout/HorizontalMultiLevelHierarchy"/>
    <dgm:cxn modelId="{8C85A1F5-D9DA-41B9-BF07-80D4B4A1CE11}" srcId="{94ED0241-1E40-45EB-A10A-F1D4714BD5FC}" destId="{364EB264-4EF1-42B1-8F99-C729E556A40C}" srcOrd="2" destOrd="0" parTransId="{A4C296CC-B642-4896-9CFB-0E4A7F05A0FD}" sibTransId="{AB5690AC-66D7-47FA-B027-47602BB5BBA1}"/>
    <dgm:cxn modelId="{266165BE-99E5-44B3-B07F-0D70C2BCEBA3}" srcId="{94ED0241-1E40-45EB-A10A-F1D4714BD5FC}" destId="{D75BF8E3-5833-4FFF-BBD1-2FF39663AD56}" srcOrd="5" destOrd="0" parTransId="{F3D1179F-512F-4D2E-A8EE-E47FAF8320CF}" sibTransId="{894E136E-F78F-4876-B9D1-A7E27E84EDB8}"/>
    <dgm:cxn modelId="{890FB4F6-0436-4765-B634-D595F77E4880}" type="presParOf" srcId="{FA067260-6B42-440D-8ED1-9CB9D019C68A}" destId="{D553AD00-7655-41F1-A130-FEE10962FE69}" srcOrd="0" destOrd="0" presId="urn:microsoft.com/office/officeart/2008/layout/HorizontalMultiLevelHierarchy"/>
    <dgm:cxn modelId="{B0CA39F2-9553-4672-9DD9-0FD160E34629}" type="presParOf" srcId="{D553AD00-7655-41F1-A130-FEE10962FE69}" destId="{4F69E226-324A-4C76-A73E-A4BBF09A6478}" srcOrd="0" destOrd="0" presId="urn:microsoft.com/office/officeart/2008/layout/HorizontalMultiLevelHierarchy"/>
    <dgm:cxn modelId="{8C5AB497-1F69-4848-9386-0F721CAF8CCA}" type="presParOf" srcId="{D553AD00-7655-41F1-A130-FEE10962FE69}" destId="{1E283496-4213-448D-B847-17C2DFBF7CC3}" srcOrd="1" destOrd="0" presId="urn:microsoft.com/office/officeart/2008/layout/HorizontalMultiLevelHierarchy"/>
    <dgm:cxn modelId="{14D98323-0D1C-4BF5-B4BE-39CE5B6EED08}" type="presParOf" srcId="{1E283496-4213-448D-B847-17C2DFBF7CC3}" destId="{C600DD17-AD34-4E5B-A2B8-CC9CB1D6219C}" srcOrd="0" destOrd="0" presId="urn:microsoft.com/office/officeart/2008/layout/HorizontalMultiLevelHierarchy"/>
    <dgm:cxn modelId="{A87DE032-0873-49DD-987F-BA37B706792A}" type="presParOf" srcId="{C600DD17-AD34-4E5B-A2B8-CC9CB1D6219C}" destId="{8C8A2827-29CA-4AD2-B33A-7249CEAE8CAA}" srcOrd="0" destOrd="0" presId="urn:microsoft.com/office/officeart/2008/layout/HorizontalMultiLevelHierarchy"/>
    <dgm:cxn modelId="{8C8EFB5E-A4AA-4912-BD0D-51D744280500}" type="presParOf" srcId="{1E283496-4213-448D-B847-17C2DFBF7CC3}" destId="{185DAD95-0F45-4769-8F19-98390FBF698D}" srcOrd="1" destOrd="0" presId="urn:microsoft.com/office/officeart/2008/layout/HorizontalMultiLevelHierarchy"/>
    <dgm:cxn modelId="{C86EF348-A183-4631-BB3B-3233F30BA07C}" type="presParOf" srcId="{185DAD95-0F45-4769-8F19-98390FBF698D}" destId="{9DC6226B-9691-420D-A672-2EB4D9015A69}" srcOrd="0" destOrd="0" presId="urn:microsoft.com/office/officeart/2008/layout/HorizontalMultiLevelHierarchy"/>
    <dgm:cxn modelId="{A8EDEFD3-CE25-4436-96E8-E736F85374BA}" type="presParOf" srcId="{185DAD95-0F45-4769-8F19-98390FBF698D}" destId="{A61F959D-A30B-47BF-8318-DC818373C15E}" srcOrd="1" destOrd="0" presId="urn:microsoft.com/office/officeart/2008/layout/HorizontalMultiLevelHierarchy"/>
    <dgm:cxn modelId="{00425774-CA47-48BD-8BA8-ACABA868897B}" type="presParOf" srcId="{1E283496-4213-448D-B847-17C2DFBF7CC3}" destId="{5DCA1848-4DE4-4510-A5EC-1CEA7D9520C1}" srcOrd="2" destOrd="0" presId="urn:microsoft.com/office/officeart/2008/layout/HorizontalMultiLevelHierarchy"/>
    <dgm:cxn modelId="{6425733C-9CCA-4BFE-B168-BF79786E83D6}" type="presParOf" srcId="{5DCA1848-4DE4-4510-A5EC-1CEA7D9520C1}" destId="{3B67DA77-F1AE-47BA-A88D-EA5DA85163A9}" srcOrd="0" destOrd="0" presId="urn:microsoft.com/office/officeart/2008/layout/HorizontalMultiLevelHierarchy"/>
    <dgm:cxn modelId="{CE97FFD9-8343-4DA8-AFA8-C07E49C959C4}" type="presParOf" srcId="{1E283496-4213-448D-B847-17C2DFBF7CC3}" destId="{BBE8DA45-70FE-4A96-B233-374587512594}" srcOrd="3" destOrd="0" presId="urn:microsoft.com/office/officeart/2008/layout/HorizontalMultiLevelHierarchy"/>
    <dgm:cxn modelId="{4EEE40F7-7F1C-4D79-9569-4206453B3B82}" type="presParOf" srcId="{BBE8DA45-70FE-4A96-B233-374587512594}" destId="{D58EDFF4-9238-405F-96B9-009FC0E4B25F}" srcOrd="0" destOrd="0" presId="urn:microsoft.com/office/officeart/2008/layout/HorizontalMultiLevelHierarchy"/>
    <dgm:cxn modelId="{303FC165-A675-46D5-90C0-F1C56A450723}" type="presParOf" srcId="{BBE8DA45-70FE-4A96-B233-374587512594}" destId="{7511CFE5-3A6F-4EE2-9B7B-170C00EE7370}" srcOrd="1" destOrd="0" presId="urn:microsoft.com/office/officeart/2008/layout/HorizontalMultiLevelHierarchy"/>
    <dgm:cxn modelId="{6D8D8238-06ED-44C2-8862-0A5125F9EA28}" type="presParOf" srcId="{1E283496-4213-448D-B847-17C2DFBF7CC3}" destId="{56656189-EBB4-4AD9-A598-BF8569BCAED7}" srcOrd="4" destOrd="0" presId="urn:microsoft.com/office/officeart/2008/layout/HorizontalMultiLevelHierarchy"/>
    <dgm:cxn modelId="{FF5AA1D4-6F6E-459C-8D8A-7AC05BA58080}" type="presParOf" srcId="{56656189-EBB4-4AD9-A598-BF8569BCAED7}" destId="{9722BAD5-A0F2-4DD3-89AA-944F298F120C}" srcOrd="0" destOrd="0" presId="urn:microsoft.com/office/officeart/2008/layout/HorizontalMultiLevelHierarchy"/>
    <dgm:cxn modelId="{9C924DAC-2B27-4483-8793-8E2FDB2B2651}" type="presParOf" srcId="{1E283496-4213-448D-B847-17C2DFBF7CC3}" destId="{F1D54B9D-027D-4E67-9580-B2C0838738B3}" srcOrd="5" destOrd="0" presId="urn:microsoft.com/office/officeart/2008/layout/HorizontalMultiLevelHierarchy"/>
    <dgm:cxn modelId="{3B63F3D8-2CF3-4708-B494-87F3DBCCC19E}" type="presParOf" srcId="{F1D54B9D-027D-4E67-9580-B2C0838738B3}" destId="{5CD9F904-25BF-4525-B582-511745064F96}" srcOrd="0" destOrd="0" presId="urn:microsoft.com/office/officeart/2008/layout/HorizontalMultiLevelHierarchy"/>
    <dgm:cxn modelId="{D5BC8E87-B44B-4032-A399-9F50E72AF248}" type="presParOf" srcId="{F1D54B9D-027D-4E67-9580-B2C0838738B3}" destId="{2A2787E6-79A6-4090-BEB9-4652292B7941}" srcOrd="1" destOrd="0" presId="urn:microsoft.com/office/officeart/2008/layout/HorizontalMultiLevelHierarchy"/>
    <dgm:cxn modelId="{9977E466-A807-42DB-8950-56C3F526E30F}" type="presParOf" srcId="{1E283496-4213-448D-B847-17C2DFBF7CC3}" destId="{9FD101DB-AB0E-4BF6-B64F-8C586AC905C2}" srcOrd="6" destOrd="0" presId="urn:microsoft.com/office/officeart/2008/layout/HorizontalMultiLevelHierarchy"/>
    <dgm:cxn modelId="{147FC1D1-F19D-4D3B-980A-DB7E0EE4A7B5}" type="presParOf" srcId="{9FD101DB-AB0E-4BF6-B64F-8C586AC905C2}" destId="{A587AE7F-E850-4DFF-B447-ABD760F9EA62}" srcOrd="0" destOrd="0" presId="urn:microsoft.com/office/officeart/2008/layout/HorizontalMultiLevelHierarchy"/>
    <dgm:cxn modelId="{75A9E094-36A4-4CCD-A443-9A56B0AC91FA}" type="presParOf" srcId="{1E283496-4213-448D-B847-17C2DFBF7CC3}" destId="{900EA888-C0E2-458E-BE0D-9CA89A6D3779}" srcOrd="7" destOrd="0" presId="urn:microsoft.com/office/officeart/2008/layout/HorizontalMultiLevelHierarchy"/>
    <dgm:cxn modelId="{F5065D2F-DF49-4907-9EC4-D03472F14254}" type="presParOf" srcId="{900EA888-C0E2-458E-BE0D-9CA89A6D3779}" destId="{D5D450BB-946A-4414-AA9C-F3AD8B0517E8}" srcOrd="0" destOrd="0" presId="urn:microsoft.com/office/officeart/2008/layout/HorizontalMultiLevelHierarchy"/>
    <dgm:cxn modelId="{E11706E4-D125-4082-997E-4E677A357999}" type="presParOf" srcId="{900EA888-C0E2-458E-BE0D-9CA89A6D3779}" destId="{07F4F99A-A2EB-47C0-B432-A31FDAFF57C7}" srcOrd="1" destOrd="0" presId="urn:microsoft.com/office/officeart/2008/layout/HorizontalMultiLevelHierarchy"/>
    <dgm:cxn modelId="{DCE6A91C-F531-4BB4-A3A8-A2EBEC3E48EF}" type="presParOf" srcId="{1E283496-4213-448D-B847-17C2DFBF7CC3}" destId="{E3C75C0E-3BF1-4EB2-A9EC-49A7F4000B82}" srcOrd="8" destOrd="0" presId="urn:microsoft.com/office/officeart/2008/layout/HorizontalMultiLevelHierarchy"/>
    <dgm:cxn modelId="{AC1D76BA-8691-4DF6-ACFD-3F224AF4ECA4}" type="presParOf" srcId="{E3C75C0E-3BF1-4EB2-A9EC-49A7F4000B82}" destId="{1D83B6B5-5AAF-4005-8FE1-34DC9E5ABEB5}" srcOrd="0" destOrd="0" presId="urn:microsoft.com/office/officeart/2008/layout/HorizontalMultiLevelHierarchy"/>
    <dgm:cxn modelId="{2C485223-B56F-4281-9ECD-6E32C737F810}" type="presParOf" srcId="{1E283496-4213-448D-B847-17C2DFBF7CC3}" destId="{9B31FF2F-6EC5-497A-8B30-AF554BAF4F03}" srcOrd="9" destOrd="0" presId="urn:microsoft.com/office/officeart/2008/layout/HorizontalMultiLevelHierarchy"/>
    <dgm:cxn modelId="{9A9F0D5A-2F0D-4F3F-B443-15FE83E089A5}" type="presParOf" srcId="{9B31FF2F-6EC5-497A-8B30-AF554BAF4F03}" destId="{2A5D5ECF-AF4D-4AA8-A271-32F114E70F0B}" srcOrd="0" destOrd="0" presId="urn:microsoft.com/office/officeart/2008/layout/HorizontalMultiLevelHierarchy"/>
    <dgm:cxn modelId="{EF021904-59F3-4986-BDC1-A88A2B6495A6}" type="presParOf" srcId="{9B31FF2F-6EC5-497A-8B30-AF554BAF4F03}" destId="{5E5CC789-B073-46AD-A232-C0815A8276E6}" srcOrd="1" destOrd="0" presId="urn:microsoft.com/office/officeart/2008/layout/HorizontalMultiLevelHierarchy"/>
    <dgm:cxn modelId="{419A7253-5922-4F97-801E-85EAF4075FF0}" type="presParOf" srcId="{1E283496-4213-448D-B847-17C2DFBF7CC3}" destId="{34AA60A0-AA22-46A6-BA5F-555F031560E4}" srcOrd="10" destOrd="0" presId="urn:microsoft.com/office/officeart/2008/layout/HorizontalMultiLevelHierarchy"/>
    <dgm:cxn modelId="{29CD3A89-F956-4546-BF1E-2CCDE14996D5}" type="presParOf" srcId="{34AA60A0-AA22-46A6-BA5F-555F031560E4}" destId="{B141E60F-3114-4D44-8184-9C946216BB84}" srcOrd="0" destOrd="0" presId="urn:microsoft.com/office/officeart/2008/layout/HorizontalMultiLevelHierarchy"/>
    <dgm:cxn modelId="{E3B1C155-9C78-4A9C-AE29-814B576645AC}" type="presParOf" srcId="{1E283496-4213-448D-B847-17C2DFBF7CC3}" destId="{1F128142-F882-491B-A202-0225F8A97995}" srcOrd="11" destOrd="0" presId="urn:microsoft.com/office/officeart/2008/layout/HorizontalMultiLevelHierarchy"/>
    <dgm:cxn modelId="{996B897A-ADC6-4240-AFB4-E31DB4490292}" type="presParOf" srcId="{1F128142-F882-491B-A202-0225F8A97995}" destId="{99320C22-6ABC-4412-ABB8-A9F8556870C7}" srcOrd="0" destOrd="0" presId="urn:microsoft.com/office/officeart/2008/layout/HorizontalMultiLevelHierarchy"/>
    <dgm:cxn modelId="{C96242E8-8076-4026-AB61-2C7F84344999}" type="presParOf" srcId="{1F128142-F882-491B-A202-0225F8A97995}" destId="{23E62BE2-00CE-4782-88C5-E56876320C3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AA60A0-AA22-46A6-BA5F-555F031560E4}">
      <dsp:nvSpPr>
        <dsp:cNvPr id="0" name=""/>
        <dsp:cNvSpPr/>
      </dsp:nvSpPr>
      <dsp:spPr>
        <a:xfrm>
          <a:off x="1721493" y="2811417"/>
          <a:ext cx="527071" cy="22577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3535" y="0"/>
              </a:lnTo>
              <a:lnTo>
                <a:pt x="263535" y="2257794"/>
              </a:lnTo>
              <a:lnTo>
                <a:pt x="527071" y="2257794"/>
              </a:lnTo>
            </a:path>
          </a:pathLst>
        </a:custGeom>
        <a:noFill/>
        <a:ln w="19050" cap="flat" cmpd="sng" algn="ctr">
          <a:solidFill>
            <a:srgbClr val="FF99FF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1927067" y="3882352"/>
        <a:ext cx="115924" cy="115924"/>
      </dsp:txXfrm>
    </dsp:sp>
    <dsp:sp modelId="{E3C75C0E-3BF1-4EB2-A9EC-49A7F4000B82}">
      <dsp:nvSpPr>
        <dsp:cNvPr id="0" name=""/>
        <dsp:cNvSpPr/>
      </dsp:nvSpPr>
      <dsp:spPr>
        <a:xfrm>
          <a:off x="1721493" y="2811417"/>
          <a:ext cx="527071" cy="13001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3535" y="0"/>
              </a:lnTo>
              <a:lnTo>
                <a:pt x="263535" y="1300130"/>
              </a:lnTo>
              <a:lnTo>
                <a:pt x="527071" y="1300130"/>
              </a:lnTo>
            </a:path>
          </a:pathLst>
        </a:custGeom>
        <a:noFill/>
        <a:ln w="19050" cap="flat" cmpd="sng" algn="ctr">
          <a:solidFill>
            <a:srgbClr val="FF99FF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949956" y="3426410"/>
        <a:ext cx="70145" cy="70145"/>
      </dsp:txXfrm>
    </dsp:sp>
    <dsp:sp modelId="{9FD101DB-AB0E-4BF6-B64F-8C586AC905C2}">
      <dsp:nvSpPr>
        <dsp:cNvPr id="0" name=""/>
        <dsp:cNvSpPr/>
      </dsp:nvSpPr>
      <dsp:spPr>
        <a:xfrm>
          <a:off x="1721493" y="2811417"/>
          <a:ext cx="527071" cy="3337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3535" y="0"/>
              </a:lnTo>
              <a:lnTo>
                <a:pt x="263535" y="333750"/>
              </a:lnTo>
              <a:lnTo>
                <a:pt x="527071" y="333750"/>
              </a:lnTo>
            </a:path>
          </a:pathLst>
        </a:custGeom>
        <a:noFill/>
        <a:ln w="19050" cap="flat" cmpd="sng" algn="ctr">
          <a:solidFill>
            <a:srgbClr val="FF99FF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969433" y="2962696"/>
        <a:ext cx="31192" cy="31192"/>
      </dsp:txXfrm>
    </dsp:sp>
    <dsp:sp modelId="{56656189-EBB4-4AD9-A598-BF8569BCAED7}">
      <dsp:nvSpPr>
        <dsp:cNvPr id="0" name=""/>
        <dsp:cNvSpPr/>
      </dsp:nvSpPr>
      <dsp:spPr>
        <a:xfrm>
          <a:off x="1721493" y="2239456"/>
          <a:ext cx="527071" cy="571961"/>
        </a:xfrm>
        <a:custGeom>
          <a:avLst/>
          <a:gdLst/>
          <a:ahLst/>
          <a:cxnLst/>
          <a:rect l="0" t="0" r="0" b="0"/>
          <a:pathLst>
            <a:path>
              <a:moveTo>
                <a:pt x="0" y="571961"/>
              </a:moveTo>
              <a:lnTo>
                <a:pt x="263535" y="571961"/>
              </a:lnTo>
              <a:lnTo>
                <a:pt x="263535" y="0"/>
              </a:lnTo>
              <a:lnTo>
                <a:pt x="527071" y="0"/>
              </a:lnTo>
            </a:path>
          </a:pathLst>
        </a:custGeom>
        <a:noFill/>
        <a:ln w="19050" cap="flat" cmpd="sng" algn="ctr">
          <a:solidFill>
            <a:srgbClr val="FF99FF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965585" y="2505992"/>
        <a:ext cx="38889" cy="38889"/>
      </dsp:txXfrm>
    </dsp:sp>
    <dsp:sp modelId="{5DCA1848-4DE4-4510-A5EC-1CEA7D9520C1}">
      <dsp:nvSpPr>
        <dsp:cNvPr id="0" name=""/>
        <dsp:cNvSpPr/>
      </dsp:nvSpPr>
      <dsp:spPr>
        <a:xfrm>
          <a:off x="1721493" y="1366130"/>
          <a:ext cx="527071" cy="1445287"/>
        </a:xfrm>
        <a:custGeom>
          <a:avLst/>
          <a:gdLst/>
          <a:ahLst/>
          <a:cxnLst/>
          <a:rect l="0" t="0" r="0" b="0"/>
          <a:pathLst>
            <a:path>
              <a:moveTo>
                <a:pt x="0" y="1445287"/>
              </a:moveTo>
              <a:lnTo>
                <a:pt x="263535" y="1445287"/>
              </a:lnTo>
              <a:lnTo>
                <a:pt x="263535" y="0"/>
              </a:lnTo>
              <a:lnTo>
                <a:pt x="527071" y="0"/>
              </a:lnTo>
            </a:path>
          </a:pathLst>
        </a:custGeom>
        <a:noFill/>
        <a:ln w="19050" cap="flat" cmpd="sng" algn="ctr">
          <a:solidFill>
            <a:srgbClr val="FF99FF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946569" y="2050314"/>
        <a:ext cx="76919" cy="76919"/>
      </dsp:txXfrm>
    </dsp:sp>
    <dsp:sp modelId="{C600DD17-AD34-4E5B-A2B8-CC9CB1D6219C}">
      <dsp:nvSpPr>
        <dsp:cNvPr id="0" name=""/>
        <dsp:cNvSpPr/>
      </dsp:nvSpPr>
      <dsp:spPr>
        <a:xfrm>
          <a:off x="1721493" y="463016"/>
          <a:ext cx="527071" cy="2348400"/>
        </a:xfrm>
        <a:custGeom>
          <a:avLst/>
          <a:gdLst/>
          <a:ahLst/>
          <a:cxnLst/>
          <a:rect l="0" t="0" r="0" b="0"/>
          <a:pathLst>
            <a:path>
              <a:moveTo>
                <a:pt x="0" y="2348400"/>
              </a:moveTo>
              <a:lnTo>
                <a:pt x="263535" y="2348400"/>
              </a:lnTo>
              <a:lnTo>
                <a:pt x="263535" y="0"/>
              </a:lnTo>
              <a:lnTo>
                <a:pt x="527071" y="0"/>
              </a:lnTo>
            </a:path>
          </a:pathLst>
        </a:custGeom>
        <a:noFill/>
        <a:ln w="19050" cap="flat" cmpd="sng" algn="ctr">
          <a:solidFill>
            <a:srgbClr val="FF99FF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1924859" y="1577046"/>
        <a:ext cx="120341" cy="120341"/>
      </dsp:txXfrm>
    </dsp:sp>
    <dsp:sp modelId="{4F69E226-324A-4C76-A73E-A4BBF09A6478}">
      <dsp:nvSpPr>
        <dsp:cNvPr id="0" name=""/>
        <dsp:cNvSpPr/>
      </dsp:nvSpPr>
      <dsp:spPr>
        <a:xfrm rot="16200000">
          <a:off x="247842" y="1950671"/>
          <a:ext cx="1225809" cy="1721493"/>
        </a:xfrm>
        <a:prstGeom prst="rect">
          <a:avLst/>
        </a:prstGeom>
        <a:solidFill>
          <a:srgbClr val="F7D9F3"/>
        </a:solidFill>
        <a:ln w="19050" cap="flat" cmpd="sng" algn="ctr">
          <a:noFill/>
          <a:prstDash val="solid"/>
          <a:miter lim="800000"/>
        </a:ln>
        <a:effectLst>
          <a:glow rad="101600">
            <a:srgbClr val="FF99FF">
              <a:alpha val="60000"/>
            </a:srgbClr>
          </a:glow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vert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000" b="1" kern="1200" dirty="0">
              <a:latin typeface="TH NiramitIT๙" panose="02000506000000020004" pitchFamily="2" charset="-34"/>
              <a:cs typeface="TH NiramitIT๙" panose="02000506000000020004" pitchFamily="2" charset="-34"/>
            </a:rPr>
            <a:t>วิธีการดำเนินงาน</a:t>
          </a:r>
          <a:endParaRPr lang="en-US" sz="3000" kern="1200" dirty="0">
            <a:latin typeface="TH NiramitIT๙" panose="02000506000000020004" pitchFamily="2" charset="-34"/>
            <a:cs typeface="TH NiramitIT๙" panose="02000506000000020004" pitchFamily="2" charset="-34"/>
          </a:endParaRPr>
        </a:p>
      </dsp:txBody>
      <dsp:txXfrm>
        <a:off x="247842" y="1950671"/>
        <a:ext cx="1225809" cy="1721493"/>
      </dsp:txXfrm>
    </dsp:sp>
    <dsp:sp modelId="{9DC6226B-9691-420D-A672-2EB4D9015A69}">
      <dsp:nvSpPr>
        <dsp:cNvPr id="0" name=""/>
        <dsp:cNvSpPr/>
      </dsp:nvSpPr>
      <dsp:spPr>
        <a:xfrm>
          <a:off x="2248565" y="62822"/>
          <a:ext cx="8680502" cy="800388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thaiDi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ศึกษาแผนปฏิบัติการด้านการส่งเสริมคุณธรรมจริยธรรม กรมควบคุมโรค (พ.ศ. 2565 - 2570) </a:t>
          </a:r>
          <a:br>
            <a:rPr lang="th-TH" sz="2400" kern="12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</a:br>
          <a:r>
            <a:rPr lang="th-TH" sz="2400" kern="12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ฉบับปรับปรุง พ.ศ. 2567 </a:t>
          </a:r>
          <a:endParaRPr lang="en-US" sz="2200" kern="1200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248565" y="62822"/>
        <a:ext cx="8680502" cy="800388"/>
      </dsp:txXfrm>
    </dsp:sp>
    <dsp:sp modelId="{D58EDFF4-9238-405F-96B9-009FC0E4B25F}">
      <dsp:nvSpPr>
        <dsp:cNvPr id="0" name=""/>
        <dsp:cNvSpPr/>
      </dsp:nvSpPr>
      <dsp:spPr>
        <a:xfrm>
          <a:off x="2248565" y="965516"/>
          <a:ext cx="8950782" cy="801228"/>
        </a:xfrm>
        <a:prstGeom prst="rect">
          <a:avLst/>
        </a:prstGeom>
        <a:solidFill>
          <a:srgbClr val="86F011"/>
        </a:solidFill>
        <a:ln>
          <a:noFill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thaiDi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เรียนรู้ทำความเข้าใจในองค์กร เพื่อกำหนดเป็นกิจกรรมการดำเนินงานตามแผนฯ ในปีงบประมาณ พ.ศ. 2567</a:t>
          </a:r>
          <a:endParaRPr lang="en-US" sz="2400" kern="1200" dirty="0">
            <a:solidFill>
              <a:schemeClr val="tx1"/>
            </a:solidFill>
            <a:latin typeface="TH SarabunIT๙" panose="020B0500040200020003" pitchFamily="34" charset="-34"/>
            <a:cs typeface="TH SarabunIT๙" panose="020B0500040200020003" pitchFamily="34" charset="-34"/>
          </a:endParaRPr>
        </a:p>
      </dsp:txBody>
      <dsp:txXfrm>
        <a:off x="2248565" y="965516"/>
        <a:ext cx="8950782" cy="801228"/>
      </dsp:txXfrm>
    </dsp:sp>
    <dsp:sp modelId="{5CD9F904-25BF-4525-B582-511745064F96}">
      <dsp:nvSpPr>
        <dsp:cNvPr id="0" name=""/>
        <dsp:cNvSpPr/>
      </dsp:nvSpPr>
      <dsp:spPr>
        <a:xfrm>
          <a:off x="2248565" y="1875404"/>
          <a:ext cx="8663702" cy="728103"/>
        </a:xfrm>
        <a:prstGeom prst="rect">
          <a:avLst/>
        </a:prstGeom>
        <a:solidFill>
          <a:srgbClr val="23E148"/>
        </a:solidFill>
        <a:ln>
          <a:noFill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รวมพลังขับเคลื่อนสู่องค์กรคุณธรรมต้นแบบอย่างยั่งยืน โดยการนำของผู้บริหารองค์กร เพื่อให้เกิดความ   </a:t>
          </a:r>
          <a:br>
            <a:rPr lang="th-TH" sz="2400" kern="12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</a:br>
          <a:r>
            <a:rPr lang="th-TH" sz="2400" kern="12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มุ่งมั่นตั้งใจในเป้าหมายเดียวกันและเป็นไปตามหลักการระเบิดจากข้างใน โดย "ทุกคนร่วมใจปฏิบัติ"</a:t>
          </a:r>
          <a:endParaRPr lang="en-US" sz="2400" kern="1200" dirty="0">
            <a:solidFill>
              <a:schemeClr val="tx1"/>
            </a:solidFill>
            <a:latin typeface="TH SarabunIT๙" panose="020B0500040200020003" pitchFamily="34" charset="-34"/>
            <a:cs typeface="TH SarabunIT๙" panose="020B0500040200020003" pitchFamily="34" charset="-34"/>
          </a:endParaRPr>
        </a:p>
      </dsp:txBody>
      <dsp:txXfrm>
        <a:off x="2248565" y="1875404"/>
        <a:ext cx="8663702" cy="728103"/>
      </dsp:txXfrm>
    </dsp:sp>
    <dsp:sp modelId="{D5D450BB-946A-4414-AA9C-F3AD8B0517E8}">
      <dsp:nvSpPr>
        <dsp:cNvPr id="0" name=""/>
        <dsp:cNvSpPr/>
      </dsp:nvSpPr>
      <dsp:spPr>
        <a:xfrm>
          <a:off x="2248565" y="2726284"/>
          <a:ext cx="9037699" cy="837766"/>
        </a:xfrm>
        <a:prstGeom prst="rect">
          <a:avLst/>
        </a:prstGeom>
        <a:solidFill>
          <a:srgbClr val="29DB80"/>
        </a:solidFill>
        <a:ln>
          <a:noFill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สร้างบรรทัดฐานในการปฏิบัติ กำหนดนโยบาย มาตรการ แนวทางปฏิบัติ เพื่อให้หน่วยงานที่รับผิดชอบหลักใน</a:t>
          </a:r>
          <a:br>
            <a:rPr lang="th-TH" sz="2400" kern="12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</a:br>
          <a:r>
            <a:rPr lang="th-TH" sz="2400" kern="12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กิจกรรมต่างๆ มีแนวทางดำเนินงานที่ชัดเจน และมีข้อตกลงร่วมกันของบุคลากรในองค์กร</a:t>
          </a:r>
          <a:endParaRPr lang="en-US" sz="2400" kern="1200" dirty="0">
            <a:solidFill>
              <a:schemeClr val="tx1"/>
            </a:solidFill>
            <a:latin typeface="TH SarabunIT๙" panose="020B0500040200020003" pitchFamily="34" charset="-34"/>
            <a:cs typeface="TH SarabunIT๙" panose="020B0500040200020003" pitchFamily="34" charset="-34"/>
          </a:endParaRPr>
        </a:p>
      </dsp:txBody>
      <dsp:txXfrm>
        <a:off x="2248565" y="2726284"/>
        <a:ext cx="9037699" cy="837766"/>
      </dsp:txXfrm>
    </dsp:sp>
    <dsp:sp modelId="{2A5D5ECF-AF4D-4AA8-A271-32F114E70F0B}">
      <dsp:nvSpPr>
        <dsp:cNvPr id="0" name=""/>
        <dsp:cNvSpPr/>
      </dsp:nvSpPr>
      <dsp:spPr>
        <a:xfrm>
          <a:off x="2248565" y="3690445"/>
          <a:ext cx="9428220" cy="842206"/>
        </a:xfrm>
        <a:prstGeom prst="rect">
          <a:avLst/>
        </a:prstGeom>
        <a:solidFill>
          <a:srgbClr val="37C6CF"/>
        </a:solidFill>
        <a:ln>
          <a:noFill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 สรรหาคนต้นแบบขององค์กร ที่มีคุณธรรม จริยธรรม ด้วยการนำคุณธรรม 5 ประการ พอเพียง วินัย สุจริต จิตอาสา</a:t>
          </a:r>
          <a:br>
            <a:rPr lang="th-TH" sz="2400" kern="12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</a:br>
          <a:r>
            <a:rPr lang="th-TH" sz="2400" kern="12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 และกตัญญู มาเป็นคุณค่าหลักในการดำเนินชีวิต มีผลงานเป็นที่ประจักษ์ในด้านการครองตน ครองคน ครองงาน</a:t>
          </a:r>
          <a:endParaRPr lang="en-US" sz="2400" kern="1200" dirty="0">
            <a:solidFill>
              <a:schemeClr val="tx1"/>
            </a:solidFill>
            <a:latin typeface="TH SarabunIT๙" panose="020B0500040200020003" pitchFamily="34" charset="-34"/>
            <a:cs typeface="TH SarabunIT๙" panose="020B0500040200020003" pitchFamily="34" charset="-34"/>
          </a:endParaRPr>
        </a:p>
      </dsp:txBody>
      <dsp:txXfrm>
        <a:off x="2248565" y="3690445"/>
        <a:ext cx="9428220" cy="842206"/>
      </dsp:txXfrm>
    </dsp:sp>
    <dsp:sp modelId="{99320C22-6ABC-4412-ABB8-A9F8556870C7}">
      <dsp:nvSpPr>
        <dsp:cNvPr id="0" name=""/>
        <dsp:cNvSpPr/>
      </dsp:nvSpPr>
      <dsp:spPr>
        <a:xfrm>
          <a:off x="2248565" y="4623576"/>
          <a:ext cx="8695223" cy="891271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 ประเมินผลการดำเนินงาน ทั้งจากภายในหน่วยงาน และประเมินจากองค์กรภายนอก เพื่อรู้ตนทั้งปัจจัย 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rPr>
            <a:t>   ความสำเร็จ สำหรับนำไปยกระดับขยายผล และเรียนรู้ปัญหาอุปสรรคเพื่อนำไปสู่การพัฒนาในโอกาสต่อไป</a:t>
          </a:r>
          <a:endParaRPr lang="en-US" sz="2400" kern="1200" dirty="0">
            <a:solidFill>
              <a:schemeClr val="tx1"/>
            </a:solidFill>
            <a:latin typeface="TH SarabunIT๙" panose="020B0500040200020003" pitchFamily="34" charset="-34"/>
            <a:cs typeface="TH SarabunIT๙" panose="020B0500040200020003" pitchFamily="34" charset="-34"/>
          </a:endParaRPr>
        </a:p>
      </dsp:txBody>
      <dsp:txXfrm>
        <a:off x="2248565" y="4623576"/>
        <a:ext cx="8695223" cy="8912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88592-9B16-4C27-90FA-77ECF39F0593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BA324-02B0-4798-82B8-E6CCCAC77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78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2620E-56EF-40FF-8E5E-D83365FB3D81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1404D6-75C9-464E-BBC0-176703EBB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14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404D6-75C9-464E-BBC0-176703EBB6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48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A645B5-042C-45B9-B954-F1BEAA1EDA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91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A645B5-042C-45B9-B954-F1BEAA1EDAB2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262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A645B5-042C-45B9-B954-F1BEAA1EDAB2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951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A645B5-042C-45B9-B954-F1BEAA1EDAB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3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8" name="Google Shape;2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2804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EE86C1-8CED-4F27-93DF-D00CBB9AFE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231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F0D6-0888-4693-A976-4BCCFF1D0F2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E01A8-7B31-430E-A9C8-8CD317953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5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F0D6-0888-4693-A976-4BCCFF1D0F2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E01A8-7B31-430E-A9C8-8CD317953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45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F0D6-0888-4693-A976-4BCCFF1D0F2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E01A8-7B31-430E-A9C8-8CD317953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5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ตัวแทนรูปภาพ 6">
            <a:extLst>
              <a:ext uri="{FF2B5EF4-FFF2-40B4-BE49-F238E27FC236}">
                <a16:creationId xmlns:a16="http://schemas.microsoft.com/office/drawing/2014/main" xmlns="" id="{D7DA2495-D717-4DBF-AE49-90E5D057C3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4253" y="0"/>
            <a:ext cx="5377747" cy="6858000"/>
          </a:xfrm>
          <a:custGeom>
            <a:avLst/>
            <a:gdLst>
              <a:gd name="connsiteX0" fmla="*/ 0 w 3093720"/>
              <a:gd name="connsiteY0" fmla="*/ 0 h 5143500"/>
              <a:gd name="connsiteX1" fmla="*/ 3093720 w 3093720"/>
              <a:gd name="connsiteY1" fmla="*/ 0 h 5143500"/>
              <a:gd name="connsiteX2" fmla="*/ 3093720 w 3093720"/>
              <a:gd name="connsiteY2" fmla="*/ 5143500 h 5143500"/>
              <a:gd name="connsiteX3" fmla="*/ 0 w 3093720"/>
              <a:gd name="connsiteY3" fmla="*/ 5143500 h 5143500"/>
              <a:gd name="connsiteX4" fmla="*/ 0 w 3093720"/>
              <a:gd name="connsiteY4" fmla="*/ 0 h 5143500"/>
              <a:gd name="connsiteX0" fmla="*/ 0 w 3093720"/>
              <a:gd name="connsiteY0" fmla="*/ 0 h 5143500"/>
              <a:gd name="connsiteX1" fmla="*/ 3093720 w 3093720"/>
              <a:gd name="connsiteY1" fmla="*/ 0 h 5143500"/>
              <a:gd name="connsiteX2" fmla="*/ 3093720 w 3093720"/>
              <a:gd name="connsiteY2" fmla="*/ 5143500 h 5143500"/>
              <a:gd name="connsiteX3" fmla="*/ 0 w 3093720"/>
              <a:gd name="connsiteY3" fmla="*/ 5143500 h 5143500"/>
              <a:gd name="connsiteX4" fmla="*/ 0 w 3093720"/>
              <a:gd name="connsiteY4" fmla="*/ 0 h 5143500"/>
              <a:gd name="connsiteX0" fmla="*/ 673946 w 3767666"/>
              <a:gd name="connsiteY0" fmla="*/ 0 h 5143500"/>
              <a:gd name="connsiteX1" fmla="*/ 3767666 w 3767666"/>
              <a:gd name="connsiteY1" fmla="*/ 0 h 5143500"/>
              <a:gd name="connsiteX2" fmla="*/ 3767666 w 3767666"/>
              <a:gd name="connsiteY2" fmla="*/ 5143500 h 5143500"/>
              <a:gd name="connsiteX3" fmla="*/ 673946 w 3767666"/>
              <a:gd name="connsiteY3" fmla="*/ 5143500 h 5143500"/>
              <a:gd name="connsiteX4" fmla="*/ 673946 w 3767666"/>
              <a:gd name="connsiteY4" fmla="*/ 0 h 5143500"/>
              <a:gd name="connsiteX0" fmla="*/ 673946 w 3767666"/>
              <a:gd name="connsiteY0" fmla="*/ 0 h 5143500"/>
              <a:gd name="connsiteX1" fmla="*/ 3767666 w 3767666"/>
              <a:gd name="connsiteY1" fmla="*/ 0 h 5143500"/>
              <a:gd name="connsiteX2" fmla="*/ 3767666 w 3767666"/>
              <a:gd name="connsiteY2" fmla="*/ 5143500 h 5143500"/>
              <a:gd name="connsiteX3" fmla="*/ 673946 w 3767666"/>
              <a:gd name="connsiteY3" fmla="*/ 5143500 h 5143500"/>
              <a:gd name="connsiteX4" fmla="*/ 673946 w 3767666"/>
              <a:gd name="connsiteY4" fmla="*/ 0 h 5143500"/>
              <a:gd name="connsiteX0" fmla="*/ 957885 w 4051605"/>
              <a:gd name="connsiteY0" fmla="*/ 0 h 5143500"/>
              <a:gd name="connsiteX1" fmla="*/ 4051605 w 4051605"/>
              <a:gd name="connsiteY1" fmla="*/ 0 h 5143500"/>
              <a:gd name="connsiteX2" fmla="*/ 4051605 w 4051605"/>
              <a:gd name="connsiteY2" fmla="*/ 5143500 h 5143500"/>
              <a:gd name="connsiteX3" fmla="*/ 957885 w 4051605"/>
              <a:gd name="connsiteY3" fmla="*/ 5143500 h 5143500"/>
              <a:gd name="connsiteX4" fmla="*/ 957885 w 4051605"/>
              <a:gd name="connsiteY4" fmla="*/ 0 h 5143500"/>
              <a:gd name="connsiteX0" fmla="*/ 957885 w 4051605"/>
              <a:gd name="connsiteY0" fmla="*/ 0 h 5143500"/>
              <a:gd name="connsiteX1" fmla="*/ 4051605 w 4051605"/>
              <a:gd name="connsiteY1" fmla="*/ 0 h 5143500"/>
              <a:gd name="connsiteX2" fmla="*/ 4051605 w 4051605"/>
              <a:gd name="connsiteY2" fmla="*/ 5143500 h 5143500"/>
              <a:gd name="connsiteX3" fmla="*/ 957885 w 4051605"/>
              <a:gd name="connsiteY3" fmla="*/ 5143500 h 5143500"/>
              <a:gd name="connsiteX4" fmla="*/ 957885 w 4051605"/>
              <a:gd name="connsiteY4" fmla="*/ 0 h 5143500"/>
              <a:gd name="connsiteX0" fmla="*/ 923894 w 4017614"/>
              <a:gd name="connsiteY0" fmla="*/ 0 h 5143500"/>
              <a:gd name="connsiteX1" fmla="*/ 4017614 w 4017614"/>
              <a:gd name="connsiteY1" fmla="*/ 0 h 5143500"/>
              <a:gd name="connsiteX2" fmla="*/ 4017614 w 4017614"/>
              <a:gd name="connsiteY2" fmla="*/ 5143500 h 5143500"/>
              <a:gd name="connsiteX3" fmla="*/ 923894 w 4017614"/>
              <a:gd name="connsiteY3" fmla="*/ 5143500 h 5143500"/>
              <a:gd name="connsiteX4" fmla="*/ 923894 w 4017614"/>
              <a:gd name="connsiteY4" fmla="*/ 0 h 5143500"/>
              <a:gd name="connsiteX0" fmla="*/ 923894 w 4017614"/>
              <a:gd name="connsiteY0" fmla="*/ 0 h 5143500"/>
              <a:gd name="connsiteX1" fmla="*/ 4017614 w 4017614"/>
              <a:gd name="connsiteY1" fmla="*/ 0 h 5143500"/>
              <a:gd name="connsiteX2" fmla="*/ 4017614 w 4017614"/>
              <a:gd name="connsiteY2" fmla="*/ 5143500 h 5143500"/>
              <a:gd name="connsiteX3" fmla="*/ 923894 w 4017614"/>
              <a:gd name="connsiteY3" fmla="*/ 5143500 h 5143500"/>
              <a:gd name="connsiteX4" fmla="*/ 923894 w 4017614"/>
              <a:gd name="connsiteY4" fmla="*/ 0 h 5143500"/>
              <a:gd name="connsiteX0" fmla="*/ 939590 w 4033310"/>
              <a:gd name="connsiteY0" fmla="*/ 0 h 5143500"/>
              <a:gd name="connsiteX1" fmla="*/ 4033310 w 4033310"/>
              <a:gd name="connsiteY1" fmla="*/ 0 h 5143500"/>
              <a:gd name="connsiteX2" fmla="*/ 4033310 w 4033310"/>
              <a:gd name="connsiteY2" fmla="*/ 5143500 h 5143500"/>
              <a:gd name="connsiteX3" fmla="*/ 939590 w 4033310"/>
              <a:gd name="connsiteY3" fmla="*/ 5143500 h 5143500"/>
              <a:gd name="connsiteX4" fmla="*/ 939590 w 4033310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3310" h="5143500">
                <a:moveTo>
                  <a:pt x="939590" y="0"/>
                </a:moveTo>
                <a:lnTo>
                  <a:pt x="4033310" y="0"/>
                </a:lnTo>
                <a:lnTo>
                  <a:pt x="4033310" y="5143500"/>
                </a:lnTo>
                <a:lnTo>
                  <a:pt x="939590" y="5143500"/>
                </a:lnTo>
                <a:cubicBezTo>
                  <a:pt x="-492970" y="3413760"/>
                  <a:pt x="-119590" y="1234440"/>
                  <a:pt x="939590" y="0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9" name="ตัวแทนข้อความ 49">
            <a:extLst>
              <a:ext uri="{FF2B5EF4-FFF2-40B4-BE49-F238E27FC236}">
                <a16:creationId xmlns:a16="http://schemas.microsoft.com/office/drawing/2014/main" xmlns="" id="{FFBF2411-95F7-4434-925C-7093C3AF00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0173" y="2121500"/>
            <a:ext cx="5295487" cy="2615001"/>
          </a:xfrm>
        </p:spPr>
        <p:txBody>
          <a:bodyPr>
            <a:noAutofit/>
          </a:bodyPr>
          <a:lstStyle>
            <a:lvl1pPr marL="0" indent="0" algn="ctr">
              <a:lnSpc>
                <a:spcPct val="105000"/>
              </a:lnSpc>
              <a:buNone/>
              <a:defRPr sz="2667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</p:spTree>
    <p:extLst>
      <p:ext uri="{BB962C8B-B14F-4D97-AF65-F5344CB8AC3E}">
        <p14:creationId xmlns:p14="http://schemas.microsoft.com/office/powerpoint/2010/main" val="2863664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กราฟิก 8">
            <a:extLst>
              <a:ext uri="{FF2B5EF4-FFF2-40B4-BE49-F238E27FC236}">
                <a16:creationId xmlns="" xmlns:a16="http://schemas.microsoft.com/office/drawing/2014/main" id="{2AD5E24D-59B9-46E1-BE48-5B4D8D9279A9}"/>
              </a:ext>
            </a:extLst>
          </p:cNvPr>
          <p:cNvGrpSpPr/>
          <p:nvPr/>
        </p:nvGrpSpPr>
        <p:grpSpPr>
          <a:xfrm>
            <a:off x="2703885" y="156634"/>
            <a:ext cx="7092048" cy="6574367"/>
            <a:chOff x="627062" y="428625"/>
            <a:chExt cx="4397375" cy="4397375"/>
          </a:xfrm>
        </p:grpSpPr>
        <p:sp>
          <p:nvSpPr>
            <p:cNvPr id="13" name="รูปแบบอิสระ: รูปร่าง 12">
              <a:extLst>
                <a:ext uri="{FF2B5EF4-FFF2-40B4-BE49-F238E27FC236}">
                  <a16:creationId xmlns="" xmlns:a16="http://schemas.microsoft.com/office/drawing/2014/main" id="{2830E536-3DC3-472F-A9A8-272EAE235376}"/>
                </a:ext>
              </a:extLst>
            </p:cNvPr>
            <p:cNvSpPr/>
            <p:nvPr/>
          </p:nvSpPr>
          <p:spPr>
            <a:xfrm>
              <a:off x="627062" y="428625"/>
              <a:ext cx="4397375" cy="4397375"/>
            </a:xfrm>
            <a:custGeom>
              <a:avLst/>
              <a:gdLst>
                <a:gd name="connsiteX0" fmla="*/ 4397375 w 4397375"/>
                <a:gd name="connsiteY0" fmla="*/ 2198688 h 4397375"/>
                <a:gd name="connsiteX1" fmla="*/ 2198688 w 4397375"/>
                <a:gd name="connsiteY1" fmla="*/ 4397375 h 4397375"/>
                <a:gd name="connsiteX2" fmla="*/ 0 w 4397375"/>
                <a:gd name="connsiteY2" fmla="*/ 2198688 h 4397375"/>
                <a:gd name="connsiteX3" fmla="*/ 2198688 w 4397375"/>
                <a:gd name="connsiteY3" fmla="*/ 0 h 4397375"/>
                <a:gd name="connsiteX4" fmla="*/ 4397375 w 4397375"/>
                <a:gd name="connsiteY4" fmla="*/ 2198688 h 439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7375" h="4397375">
                  <a:moveTo>
                    <a:pt x="4397375" y="2198688"/>
                  </a:moveTo>
                  <a:cubicBezTo>
                    <a:pt x="4397375" y="3412989"/>
                    <a:pt x="3412989" y="4397375"/>
                    <a:pt x="2198688" y="4397375"/>
                  </a:cubicBezTo>
                  <a:cubicBezTo>
                    <a:pt x="984386" y="4397375"/>
                    <a:pt x="0" y="3412989"/>
                    <a:pt x="0" y="2198688"/>
                  </a:cubicBezTo>
                  <a:cubicBezTo>
                    <a:pt x="0" y="984386"/>
                    <a:pt x="984386" y="0"/>
                    <a:pt x="2198688" y="0"/>
                  </a:cubicBezTo>
                  <a:cubicBezTo>
                    <a:pt x="3412989" y="0"/>
                    <a:pt x="4397375" y="984386"/>
                    <a:pt x="4397375" y="2198688"/>
                  </a:cubicBezTo>
                  <a:close/>
                </a:path>
              </a:pathLst>
            </a:custGeom>
            <a:solidFill>
              <a:srgbClr val="F9F0C9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4" name="รูปแบบอิสระ: รูปร่าง 13">
              <a:extLst>
                <a:ext uri="{FF2B5EF4-FFF2-40B4-BE49-F238E27FC236}">
                  <a16:creationId xmlns="" xmlns:a16="http://schemas.microsoft.com/office/drawing/2014/main" id="{753D797D-D160-437F-8594-FDBBA5CD3878}"/>
                </a:ext>
              </a:extLst>
            </p:cNvPr>
            <p:cNvSpPr/>
            <p:nvPr/>
          </p:nvSpPr>
          <p:spPr>
            <a:xfrm>
              <a:off x="944562" y="746125"/>
              <a:ext cx="3762375" cy="3762375"/>
            </a:xfrm>
            <a:custGeom>
              <a:avLst/>
              <a:gdLst>
                <a:gd name="connsiteX0" fmla="*/ 3762375 w 3762375"/>
                <a:gd name="connsiteY0" fmla="*/ 1881188 h 3762375"/>
                <a:gd name="connsiteX1" fmla="*/ 1881188 w 3762375"/>
                <a:gd name="connsiteY1" fmla="*/ 3762375 h 3762375"/>
                <a:gd name="connsiteX2" fmla="*/ 0 w 3762375"/>
                <a:gd name="connsiteY2" fmla="*/ 1881188 h 3762375"/>
                <a:gd name="connsiteX3" fmla="*/ 1881188 w 3762375"/>
                <a:gd name="connsiteY3" fmla="*/ 0 h 3762375"/>
                <a:gd name="connsiteX4" fmla="*/ 3762375 w 3762375"/>
                <a:gd name="connsiteY4" fmla="*/ 1881188 h 376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2375" h="3762375">
                  <a:moveTo>
                    <a:pt x="3762375" y="1881188"/>
                  </a:moveTo>
                  <a:cubicBezTo>
                    <a:pt x="3762375" y="2920139"/>
                    <a:pt x="2920139" y="3762375"/>
                    <a:pt x="1881188" y="3762375"/>
                  </a:cubicBezTo>
                  <a:cubicBezTo>
                    <a:pt x="842236" y="3762375"/>
                    <a:pt x="0" y="2920139"/>
                    <a:pt x="0" y="1881188"/>
                  </a:cubicBezTo>
                  <a:cubicBezTo>
                    <a:pt x="0" y="842236"/>
                    <a:pt x="842236" y="0"/>
                    <a:pt x="1881188" y="0"/>
                  </a:cubicBezTo>
                  <a:cubicBezTo>
                    <a:pt x="2920139" y="0"/>
                    <a:pt x="3762375" y="842236"/>
                    <a:pt x="3762375" y="1881188"/>
                  </a:cubicBezTo>
                  <a:close/>
                </a:path>
              </a:pathLst>
            </a:custGeom>
            <a:solidFill>
              <a:srgbClr val="FCF7E4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5" name="รูปแบบอิสระ: รูปร่าง 14">
              <a:extLst>
                <a:ext uri="{FF2B5EF4-FFF2-40B4-BE49-F238E27FC236}">
                  <a16:creationId xmlns="" xmlns:a16="http://schemas.microsoft.com/office/drawing/2014/main" id="{6E20C13A-3BB9-4042-9EC1-5B2C72F0F3C4}"/>
                </a:ext>
              </a:extLst>
            </p:cNvPr>
            <p:cNvSpPr/>
            <p:nvPr/>
          </p:nvSpPr>
          <p:spPr>
            <a:xfrm>
              <a:off x="1320800" y="1122362"/>
              <a:ext cx="3009900" cy="3009900"/>
            </a:xfrm>
            <a:custGeom>
              <a:avLst/>
              <a:gdLst>
                <a:gd name="connsiteX0" fmla="*/ 3009900 w 3009900"/>
                <a:gd name="connsiteY0" fmla="*/ 1504950 h 3009900"/>
                <a:gd name="connsiteX1" fmla="*/ 1504950 w 3009900"/>
                <a:gd name="connsiteY1" fmla="*/ 3009900 h 3009900"/>
                <a:gd name="connsiteX2" fmla="*/ 0 w 3009900"/>
                <a:gd name="connsiteY2" fmla="*/ 1504950 h 3009900"/>
                <a:gd name="connsiteX3" fmla="*/ 1504950 w 3009900"/>
                <a:gd name="connsiteY3" fmla="*/ 0 h 3009900"/>
                <a:gd name="connsiteX4" fmla="*/ 3009900 w 3009900"/>
                <a:gd name="connsiteY4" fmla="*/ 1504950 h 300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9900" h="3009900">
                  <a:moveTo>
                    <a:pt x="3009900" y="1504950"/>
                  </a:moveTo>
                  <a:cubicBezTo>
                    <a:pt x="3009900" y="2336111"/>
                    <a:pt x="2336111" y="3009900"/>
                    <a:pt x="1504950" y="3009900"/>
                  </a:cubicBezTo>
                  <a:cubicBezTo>
                    <a:pt x="673789" y="3009900"/>
                    <a:pt x="0" y="2336111"/>
                    <a:pt x="0" y="1504950"/>
                  </a:cubicBezTo>
                  <a:cubicBezTo>
                    <a:pt x="0" y="673789"/>
                    <a:pt x="673789" y="0"/>
                    <a:pt x="1504950" y="0"/>
                  </a:cubicBezTo>
                  <a:cubicBezTo>
                    <a:pt x="2336111" y="0"/>
                    <a:pt x="3009900" y="673789"/>
                    <a:pt x="3009900" y="1504950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sp>
        <p:nvSpPr>
          <p:cNvPr id="50" name="ตัวแทนข้อความ 49">
            <a:extLst>
              <a:ext uri="{FF2B5EF4-FFF2-40B4-BE49-F238E27FC236}">
                <a16:creationId xmlns="" xmlns:a16="http://schemas.microsoft.com/office/drawing/2014/main" id="{C0114103-4E04-433C-9154-F805CFAF6F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3970" y="2238374"/>
            <a:ext cx="4320900" cy="1404759"/>
          </a:xfrm>
        </p:spPr>
        <p:txBody>
          <a:bodyPr>
            <a:noAutofit/>
          </a:bodyPr>
          <a:lstStyle>
            <a:lvl1pPr marL="0" indent="0" algn="ctr">
              <a:buNone/>
              <a:defRPr sz="11333" spc="-4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MONK</a:t>
            </a:r>
          </a:p>
        </p:txBody>
      </p:sp>
      <p:sp>
        <p:nvSpPr>
          <p:cNvPr id="51" name="ตัวแทนข้อความ 49">
            <a:extLst>
              <a:ext uri="{FF2B5EF4-FFF2-40B4-BE49-F238E27FC236}">
                <a16:creationId xmlns="" xmlns:a16="http://schemas.microsoft.com/office/drawing/2014/main" id="{4F603230-478A-48B8-995E-A7B29FFB44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3970" y="3736026"/>
            <a:ext cx="4320900" cy="793041"/>
          </a:xfrm>
        </p:spPr>
        <p:txBody>
          <a:bodyPr>
            <a:noAutofit/>
          </a:bodyPr>
          <a:lstStyle>
            <a:lvl1pPr marL="0" indent="0" algn="ctr">
              <a:buNone/>
              <a:defRPr sz="5867" spc="-2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 err="1"/>
              <a:t>powerpoint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98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รูปแบบอิสระ: รูปร่าง 4">
            <a:extLst>
              <a:ext uri="{FF2B5EF4-FFF2-40B4-BE49-F238E27FC236}">
                <a16:creationId xmlns="" xmlns:a16="http://schemas.microsoft.com/office/drawing/2014/main" id="{FC58D02E-3D96-4FBB-A4DD-6590856E3267}"/>
              </a:ext>
            </a:extLst>
          </p:cNvPr>
          <p:cNvSpPr/>
          <p:nvPr userDrawn="1"/>
        </p:nvSpPr>
        <p:spPr>
          <a:xfrm>
            <a:off x="-40929" y="-892"/>
            <a:ext cx="12232929" cy="6881023"/>
          </a:xfrm>
          <a:custGeom>
            <a:avLst/>
            <a:gdLst>
              <a:gd name="connsiteX0" fmla="*/ 0 w 9174697"/>
              <a:gd name="connsiteY0" fmla="*/ 0 h 5160767"/>
              <a:gd name="connsiteX1" fmla="*/ 9174698 w 9174697"/>
              <a:gd name="connsiteY1" fmla="*/ 0 h 5160767"/>
              <a:gd name="connsiteX2" fmla="*/ 9174698 w 9174697"/>
              <a:gd name="connsiteY2" fmla="*/ 5160768 h 5160767"/>
              <a:gd name="connsiteX3" fmla="*/ 0 w 9174697"/>
              <a:gd name="connsiteY3" fmla="*/ 5160768 h 516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74697" h="5160767">
                <a:moveTo>
                  <a:pt x="0" y="0"/>
                </a:moveTo>
                <a:lnTo>
                  <a:pt x="9174698" y="0"/>
                </a:lnTo>
                <a:lnTo>
                  <a:pt x="9174698" y="5160768"/>
                </a:lnTo>
                <a:lnTo>
                  <a:pt x="0" y="5160768"/>
                </a:lnTo>
                <a:close/>
              </a:path>
            </a:pathLst>
          </a:custGeom>
          <a:solidFill>
            <a:srgbClr val="F6E9B5"/>
          </a:solidFill>
          <a:ln w="1592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grpSp>
        <p:nvGrpSpPr>
          <p:cNvPr id="7" name="กราฟิก 2">
            <a:extLst>
              <a:ext uri="{FF2B5EF4-FFF2-40B4-BE49-F238E27FC236}">
                <a16:creationId xmlns="" xmlns:a16="http://schemas.microsoft.com/office/drawing/2014/main" id="{41C50E17-5087-42FB-AE02-682597FBB1BA}"/>
              </a:ext>
            </a:extLst>
          </p:cNvPr>
          <p:cNvGrpSpPr/>
          <p:nvPr/>
        </p:nvGrpSpPr>
        <p:grpSpPr>
          <a:xfrm>
            <a:off x="-996628" y="-2838012"/>
            <a:ext cx="12275405" cy="12275405"/>
            <a:chOff x="-747471" y="-2031527"/>
            <a:chExt cx="9206554" cy="9206554"/>
          </a:xfrm>
        </p:grpSpPr>
        <p:sp>
          <p:nvSpPr>
            <p:cNvPr id="8" name="รูปแบบอิสระ: รูปร่าง 7">
              <a:extLst>
                <a:ext uri="{FF2B5EF4-FFF2-40B4-BE49-F238E27FC236}">
                  <a16:creationId xmlns="" xmlns:a16="http://schemas.microsoft.com/office/drawing/2014/main" id="{E7E0CEB9-4FD6-494D-B486-30BA91F08D94}"/>
                </a:ext>
              </a:extLst>
            </p:cNvPr>
            <p:cNvSpPr/>
            <p:nvPr/>
          </p:nvSpPr>
          <p:spPr>
            <a:xfrm>
              <a:off x="-747471" y="-2031527"/>
              <a:ext cx="9206554" cy="9206554"/>
            </a:xfrm>
            <a:custGeom>
              <a:avLst/>
              <a:gdLst>
                <a:gd name="connsiteX0" fmla="*/ 9206554 w 9206554"/>
                <a:gd name="connsiteY0" fmla="*/ 4603277 h 9206554"/>
                <a:gd name="connsiteX1" fmla="*/ 4603277 w 9206554"/>
                <a:gd name="connsiteY1" fmla="*/ 9206554 h 9206554"/>
                <a:gd name="connsiteX2" fmla="*/ 0 w 9206554"/>
                <a:gd name="connsiteY2" fmla="*/ 4603277 h 9206554"/>
                <a:gd name="connsiteX3" fmla="*/ 4603277 w 9206554"/>
                <a:gd name="connsiteY3" fmla="*/ 0 h 9206554"/>
                <a:gd name="connsiteX4" fmla="*/ 9206554 w 9206554"/>
                <a:gd name="connsiteY4" fmla="*/ 4603277 h 9206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06554" h="9206554">
                  <a:moveTo>
                    <a:pt x="9206554" y="4603277"/>
                  </a:moveTo>
                  <a:cubicBezTo>
                    <a:pt x="9206554" y="7145597"/>
                    <a:pt x="7145597" y="9206554"/>
                    <a:pt x="4603277" y="9206554"/>
                  </a:cubicBezTo>
                  <a:cubicBezTo>
                    <a:pt x="2060957" y="9206554"/>
                    <a:pt x="0" y="7145597"/>
                    <a:pt x="0" y="4603277"/>
                  </a:cubicBezTo>
                  <a:cubicBezTo>
                    <a:pt x="0" y="2060957"/>
                    <a:pt x="2060957" y="0"/>
                    <a:pt x="4603277" y="0"/>
                  </a:cubicBezTo>
                  <a:cubicBezTo>
                    <a:pt x="7145597" y="0"/>
                    <a:pt x="9206554" y="2060957"/>
                    <a:pt x="9206554" y="4603277"/>
                  </a:cubicBezTo>
                  <a:close/>
                </a:path>
              </a:pathLst>
            </a:custGeom>
            <a:solidFill>
              <a:srgbClr val="F9F0C9"/>
            </a:solidFill>
            <a:ln w="15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9" name="รูปแบบอิสระ: รูปร่าง 8">
              <a:extLst>
                <a:ext uri="{FF2B5EF4-FFF2-40B4-BE49-F238E27FC236}">
                  <a16:creationId xmlns="" xmlns:a16="http://schemas.microsoft.com/office/drawing/2014/main" id="{A5DDD7FD-AA3A-4BB2-86D3-30EEE979B974}"/>
                </a:ext>
              </a:extLst>
            </p:cNvPr>
            <p:cNvSpPr/>
            <p:nvPr/>
          </p:nvSpPr>
          <p:spPr>
            <a:xfrm>
              <a:off x="-81668" y="-1365724"/>
              <a:ext cx="7874948" cy="7874948"/>
            </a:xfrm>
            <a:custGeom>
              <a:avLst/>
              <a:gdLst>
                <a:gd name="connsiteX0" fmla="*/ 7874949 w 7874948"/>
                <a:gd name="connsiteY0" fmla="*/ 3937474 h 7874948"/>
                <a:gd name="connsiteX1" fmla="*/ 3937475 w 7874948"/>
                <a:gd name="connsiteY1" fmla="*/ 7874949 h 7874948"/>
                <a:gd name="connsiteX2" fmla="*/ 0 w 7874948"/>
                <a:gd name="connsiteY2" fmla="*/ 3937474 h 7874948"/>
                <a:gd name="connsiteX3" fmla="*/ 3937475 w 7874948"/>
                <a:gd name="connsiteY3" fmla="*/ 0 h 7874948"/>
                <a:gd name="connsiteX4" fmla="*/ 7874949 w 7874948"/>
                <a:gd name="connsiteY4" fmla="*/ 3937474 h 787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74948" h="7874948">
                  <a:moveTo>
                    <a:pt x="7874949" y="3937474"/>
                  </a:moveTo>
                  <a:cubicBezTo>
                    <a:pt x="7874949" y="6112081"/>
                    <a:pt x="6112082" y="7874949"/>
                    <a:pt x="3937475" y="7874949"/>
                  </a:cubicBezTo>
                  <a:cubicBezTo>
                    <a:pt x="1762867" y="7874949"/>
                    <a:pt x="0" y="6112082"/>
                    <a:pt x="0" y="3937474"/>
                  </a:cubicBezTo>
                  <a:cubicBezTo>
                    <a:pt x="0" y="1762867"/>
                    <a:pt x="1762867" y="0"/>
                    <a:pt x="3937475" y="0"/>
                  </a:cubicBezTo>
                  <a:cubicBezTo>
                    <a:pt x="6112082" y="0"/>
                    <a:pt x="7874949" y="1762867"/>
                    <a:pt x="7874949" y="3937474"/>
                  </a:cubicBezTo>
                  <a:close/>
                </a:path>
              </a:pathLst>
            </a:custGeom>
            <a:solidFill>
              <a:srgbClr val="FCF7E4"/>
            </a:solidFill>
            <a:ln w="15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0" name="รูปแบบอิสระ: รูปร่าง 9">
              <a:extLst>
                <a:ext uri="{FF2B5EF4-FFF2-40B4-BE49-F238E27FC236}">
                  <a16:creationId xmlns="" xmlns:a16="http://schemas.microsoft.com/office/drawing/2014/main" id="{51BACED4-C3DA-4E5C-B158-4185BB843A60}"/>
                </a:ext>
              </a:extLst>
            </p:cNvPr>
            <p:cNvSpPr/>
            <p:nvPr/>
          </p:nvSpPr>
          <p:spPr>
            <a:xfrm>
              <a:off x="705189" y="-578866"/>
              <a:ext cx="6301233" cy="6301233"/>
            </a:xfrm>
            <a:custGeom>
              <a:avLst/>
              <a:gdLst>
                <a:gd name="connsiteX0" fmla="*/ 6301233 w 6301233"/>
                <a:gd name="connsiteY0" fmla="*/ 3150617 h 6301233"/>
                <a:gd name="connsiteX1" fmla="*/ 3150617 w 6301233"/>
                <a:gd name="connsiteY1" fmla="*/ 6301233 h 6301233"/>
                <a:gd name="connsiteX2" fmla="*/ 0 w 6301233"/>
                <a:gd name="connsiteY2" fmla="*/ 3150617 h 6301233"/>
                <a:gd name="connsiteX3" fmla="*/ 3150617 w 6301233"/>
                <a:gd name="connsiteY3" fmla="*/ 0 h 6301233"/>
                <a:gd name="connsiteX4" fmla="*/ 6301233 w 6301233"/>
                <a:gd name="connsiteY4" fmla="*/ 3150617 h 630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1233" h="6301233">
                  <a:moveTo>
                    <a:pt x="6301233" y="3150617"/>
                  </a:moveTo>
                  <a:cubicBezTo>
                    <a:pt x="6301233" y="4890654"/>
                    <a:pt x="4890654" y="6301233"/>
                    <a:pt x="3150617" y="6301233"/>
                  </a:cubicBezTo>
                  <a:cubicBezTo>
                    <a:pt x="1410579" y="6301233"/>
                    <a:pt x="0" y="4890654"/>
                    <a:pt x="0" y="3150617"/>
                  </a:cubicBezTo>
                  <a:cubicBezTo>
                    <a:pt x="0" y="1410579"/>
                    <a:pt x="1410579" y="0"/>
                    <a:pt x="3150617" y="0"/>
                  </a:cubicBezTo>
                  <a:cubicBezTo>
                    <a:pt x="4890654" y="0"/>
                    <a:pt x="6301233" y="1410579"/>
                    <a:pt x="6301233" y="3150617"/>
                  </a:cubicBezTo>
                  <a:close/>
                </a:path>
              </a:pathLst>
            </a:custGeom>
            <a:solidFill>
              <a:srgbClr val="FFFFFF"/>
            </a:solidFill>
            <a:ln w="15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sp>
        <p:nvSpPr>
          <p:cNvPr id="43" name="ตัวแทนข้อความ 49">
            <a:extLst>
              <a:ext uri="{FF2B5EF4-FFF2-40B4-BE49-F238E27FC236}">
                <a16:creationId xmlns="" xmlns:a16="http://schemas.microsoft.com/office/drawing/2014/main" id="{14A46C7B-5592-4FB7-91EB-978F71EF41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3970" y="2116678"/>
            <a:ext cx="4320900" cy="1404759"/>
          </a:xfrm>
        </p:spPr>
        <p:txBody>
          <a:bodyPr>
            <a:noAutofit/>
          </a:bodyPr>
          <a:lstStyle>
            <a:lvl1pPr marL="0" indent="0" algn="ctr">
              <a:buNone/>
              <a:defRPr sz="11333" spc="-4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MONK</a:t>
            </a:r>
          </a:p>
        </p:txBody>
      </p:sp>
      <p:sp>
        <p:nvSpPr>
          <p:cNvPr id="44" name="ตัวแทนข้อความ 49">
            <a:extLst>
              <a:ext uri="{FF2B5EF4-FFF2-40B4-BE49-F238E27FC236}">
                <a16:creationId xmlns="" xmlns:a16="http://schemas.microsoft.com/office/drawing/2014/main" id="{BADFCF72-8611-42C5-A1E7-60B596CA57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3970" y="3638744"/>
            <a:ext cx="4320900" cy="793041"/>
          </a:xfrm>
        </p:spPr>
        <p:txBody>
          <a:bodyPr>
            <a:noAutofit/>
          </a:bodyPr>
          <a:lstStyle>
            <a:lvl1pPr marL="0" indent="0" algn="ctr">
              <a:buNone/>
              <a:defRPr sz="5867" spc="-2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 err="1"/>
              <a:t>powerpoint</a:t>
            </a:r>
            <a:endParaRPr lang="en-US" dirty="0"/>
          </a:p>
        </p:txBody>
      </p:sp>
      <p:sp>
        <p:nvSpPr>
          <p:cNvPr id="45" name="ตัวแทนข้อความ 49">
            <a:extLst>
              <a:ext uri="{FF2B5EF4-FFF2-40B4-BE49-F238E27FC236}">
                <a16:creationId xmlns="" xmlns:a16="http://schemas.microsoft.com/office/drawing/2014/main" id="{54D5AE5E-95B3-4A07-B63E-41472A54B1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3970" y="1065288"/>
            <a:ext cx="4320900" cy="1018704"/>
          </a:xfrm>
        </p:spPr>
        <p:txBody>
          <a:bodyPr>
            <a:noAutofit/>
          </a:bodyPr>
          <a:lstStyle>
            <a:lvl1pPr marL="0" indent="0" algn="ctr">
              <a:buNone/>
              <a:defRPr sz="8000" spc="-4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WHAT IS</a:t>
            </a:r>
          </a:p>
        </p:txBody>
      </p:sp>
      <p:sp>
        <p:nvSpPr>
          <p:cNvPr id="46" name="ตัวแทนข้อความ 49">
            <a:extLst>
              <a:ext uri="{FF2B5EF4-FFF2-40B4-BE49-F238E27FC236}">
                <a16:creationId xmlns="" xmlns:a16="http://schemas.microsoft.com/office/drawing/2014/main" id="{CF80A9C8-821B-4AB6-8E78-87C2B76A3A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04754" y="4649399"/>
            <a:ext cx="3363433" cy="102509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</p:spTree>
    <p:extLst>
      <p:ext uri="{BB962C8B-B14F-4D97-AF65-F5344CB8AC3E}">
        <p14:creationId xmlns:p14="http://schemas.microsoft.com/office/powerpoint/2010/main" val="129513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ตัวแทนรูปภาพ 6">
            <a:extLst>
              <a:ext uri="{FF2B5EF4-FFF2-40B4-BE49-F238E27FC236}">
                <a16:creationId xmlns="" xmlns:a16="http://schemas.microsoft.com/office/drawing/2014/main" id="{D7DA2495-D717-4DBF-AE49-90E5D057C3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14253" y="0"/>
            <a:ext cx="5377747" cy="6858000"/>
          </a:xfrm>
          <a:custGeom>
            <a:avLst/>
            <a:gdLst>
              <a:gd name="connsiteX0" fmla="*/ 0 w 3093720"/>
              <a:gd name="connsiteY0" fmla="*/ 0 h 5143500"/>
              <a:gd name="connsiteX1" fmla="*/ 3093720 w 3093720"/>
              <a:gd name="connsiteY1" fmla="*/ 0 h 5143500"/>
              <a:gd name="connsiteX2" fmla="*/ 3093720 w 3093720"/>
              <a:gd name="connsiteY2" fmla="*/ 5143500 h 5143500"/>
              <a:gd name="connsiteX3" fmla="*/ 0 w 3093720"/>
              <a:gd name="connsiteY3" fmla="*/ 5143500 h 5143500"/>
              <a:gd name="connsiteX4" fmla="*/ 0 w 3093720"/>
              <a:gd name="connsiteY4" fmla="*/ 0 h 5143500"/>
              <a:gd name="connsiteX0" fmla="*/ 0 w 3093720"/>
              <a:gd name="connsiteY0" fmla="*/ 0 h 5143500"/>
              <a:gd name="connsiteX1" fmla="*/ 3093720 w 3093720"/>
              <a:gd name="connsiteY1" fmla="*/ 0 h 5143500"/>
              <a:gd name="connsiteX2" fmla="*/ 3093720 w 3093720"/>
              <a:gd name="connsiteY2" fmla="*/ 5143500 h 5143500"/>
              <a:gd name="connsiteX3" fmla="*/ 0 w 3093720"/>
              <a:gd name="connsiteY3" fmla="*/ 5143500 h 5143500"/>
              <a:gd name="connsiteX4" fmla="*/ 0 w 3093720"/>
              <a:gd name="connsiteY4" fmla="*/ 0 h 5143500"/>
              <a:gd name="connsiteX0" fmla="*/ 673946 w 3767666"/>
              <a:gd name="connsiteY0" fmla="*/ 0 h 5143500"/>
              <a:gd name="connsiteX1" fmla="*/ 3767666 w 3767666"/>
              <a:gd name="connsiteY1" fmla="*/ 0 h 5143500"/>
              <a:gd name="connsiteX2" fmla="*/ 3767666 w 3767666"/>
              <a:gd name="connsiteY2" fmla="*/ 5143500 h 5143500"/>
              <a:gd name="connsiteX3" fmla="*/ 673946 w 3767666"/>
              <a:gd name="connsiteY3" fmla="*/ 5143500 h 5143500"/>
              <a:gd name="connsiteX4" fmla="*/ 673946 w 3767666"/>
              <a:gd name="connsiteY4" fmla="*/ 0 h 5143500"/>
              <a:gd name="connsiteX0" fmla="*/ 673946 w 3767666"/>
              <a:gd name="connsiteY0" fmla="*/ 0 h 5143500"/>
              <a:gd name="connsiteX1" fmla="*/ 3767666 w 3767666"/>
              <a:gd name="connsiteY1" fmla="*/ 0 h 5143500"/>
              <a:gd name="connsiteX2" fmla="*/ 3767666 w 3767666"/>
              <a:gd name="connsiteY2" fmla="*/ 5143500 h 5143500"/>
              <a:gd name="connsiteX3" fmla="*/ 673946 w 3767666"/>
              <a:gd name="connsiteY3" fmla="*/ 5143500 h 5143500"/>
              <a:gd name="connsiteX4" fmla="*/ 673946 w 3767666"/>
              <a:gd name="connsiteY4" fmla="*/ 0 h 5143500"/>
              <a:gd name="connsiteX0" fmla="*/ 957885 w 4051605"/>
              <a:gd name="connsiteY0" fmla="*/ 0 h 5143500"/>
              <a:gd name="connsiteX1" fmla="*/ 4051605 w 4051605"/>
              <a:gd name="connsiteY1" fmla="*/ 0 h 5143500"/>
              <a:gd name="connsiteX2" fmla="*/ 4051605 w 4051605"/>
              <a:gd name="connsiteY2" fmla="*/ 5143500 h 5143500"/>
              <a:gd name="connsiteX3" fmla="*/ 957885 w 4051605"/>
              <a:gd name="connsiteY3" fmla="*/ 5143500 h 5143500"/>
              <a:gd name="connsiteX4" fmla="*/ 957885 w 4051605"/>
              <a:gd name="connsiteY4" fmla="*/ 0 h 5143500"/>
              <a:gd name="connsiteX0" fmla="*/ 957885 w 4051605"/>
              <a:gd name="connsiteY0" fmla="*/ 0 h 5143500"/>
              <a:gd name="connsiteX1" fmla="*/ 4051605 w 4051605"/>
              <a:gd name="connsiteY1" fmla="*/ 0 h 5143500"/>
              <a:gd name="connsiteX2" fmla="*/ 4051605 w 4051605"/>
              <a:gd name="connsiteY2" fmla="*/ 5143500 h 5143500"/>
              <a:gd name="connsiteX3" fmla="*/ 957885 w 4051605"/>
              <a:gd name="connsiteY3" fmla="*/ 5143500 h 5143500"/>
              <a:gd name="connsiteX4" fmla="*/ 957885 w 4051605"/>
              <a:gd name="connsiteY4" fmla="*/ 0 h 5143500"/>
              <a:gd name="connsiteX0" fmla="*/ 923894 w 4017614"/>
              <a:gd name="connsiteY0" fmla="*/ 0 h 5143500"/>
              <a:gd name="connsiteX1" fmla="*/ 4017614 w 4017614"/>
              <a:gd name="connsiteY1" fmla="*/ 0 h 5143500"/>
              <a:gd name="connsiteX2" fmla="*/ 4017614 w 4017614"/>
              <a:gd name="connsiteY2" fmla="*/ 5143500 h 5143500"/>
              <a:gd name="connsiteX3" fmla="*/ 923894 w 4017614"/>
              <a:gd name="connsiteY3" fmla="*/ 5143500 h 5143500"/>
              <a:gd name="connsiteX4" fmla="*/ 923894 w 4017614"/>
              <a:gd name="connsiteY4" fmla="*/ 0 h 5143500"/>
              <a:gd name="connsiteX0" fmla="*/ 923894 w 4017614"/>
              <a:gd name="connsiteY0" fmla="*/ 0 h 5143500"/>
              <a:gd name="connsiteX1" fmla="*/ 4017614 w 4017614"/>
              <a:gd name="connsiteY1" fmla="*/ 0 h 5143500"/>
              <a:gd name="connsiteX2" fmla="*/ 4017614 w 4017614"/>
              <a:gd name="connsiteY2" fmla="*/ 5143500 h 5143500"/>
              <a:gd name="connsiteX3" fmla="*/ 923894 w 4017614"/>
              <a:gd name="connsiteY3" fmla="*/ 5143500 h 5143500"/>
              <a:gd name="connsiteX4" fmla="*/ 923894 w 4017614"/>
              <a:gd name="connsiteY4" fmla="*/ 0 h 5143500"/>
              <a:gd name="connsiteX0" fmla="*/ 939590 w 4033310"/>
              <a:gd name="connsiteY0" fmla="*/ 0 h 5143500"/>
              <a:gd name="connsiteX1" fmla="*/ 4033310 w 4033310"/>
              <a:gd name="connsiteY1" fmla="*/ 0 h 5143500"/>
              <a:gd name="connsiteX2" fmla="*/ 4033310 w 4033310"/>
              <a:gd name="connsiteY2" fmla="*/ 5143500 h 5143500"/>
              <a:gd name="connsiteX3" fmla="*/ 939590 w 4033310"/>
              <a:gd name="connsiteY3" fmla="*/ 5143500 h 5143500"/>
              <a:gd name="connsiteX4" fmla="*/ 939590 w 4033310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3310" h="5143500">
                <a:moveTo>
                  <a:pt x="939590" y="0"/>
                </a:moveTo>
                <a:lnTo>
                  <a:pt x="4033310" y="0"/>
                </a:lnTo>
                <a:lnTo>
                  <a:pt x="4033310" y="5143500"/>
                </a:lnTo>
                <a:lnTo>
                  <a:pt x="939590" y="5143500"/>
                </a:lnTo>
                <a:cubicBezTo>
                  <a:pt x="-492970" y="3413760"/>
                  <a:pt x="-119590" y="1234440"/>
                  <a:pt x="939590" y="0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9" name="ตัวแทนข้อความ 49">
            <a:extLst>
              <a:ext uri="{FF2B5EF4-FFF2-40B4-BE49-F238E27FC236}">
                <a16:creationId xmlns="" xmlns:a16="http://schemas.microsoft.com/office/drawing/2014/main" id="{FFBF2411-95F7-4434-925C-7093C3AF00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0173" y="2121500"/>
            <a:ext cx="5295487" cy="2615001"/>
          </a:xfrm>
        </p:spPr>
        <p:txBody>
          <a:bodyPr>
            <a:noAutofit/>
          </a:bodyPr>
          <a:lstStyle>
            <a:lvl1pPr marL="0" indent="0" algn="ctr">
              <a:lnSpc>
                <a:spcPct val="105000"/>
              </a:lnSpc>
              <a:buNone/>
              <a:defRPr sz="2667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</p:spTree>
    <p:extLst>
      <p:ext uri="{BB962C8B-B14F-4D97-AF65-F5344CB8AC3E}">
        <p14:creationId xmlns:p14="http://schemas.microsoft.com/office/powerpoint/2010/main" val="415779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ข้อความ 49">
            <a:extLst>
              <a:ext uri="{FF2B5EF4-FFF2-40B4-BE49-F238E27FC236}">
                <a16:creationId xmlns="" xmlns:a16="http://schemas.microsoft.com/office/drawing/2014/main" id="{AB71FCBC-0B8D-4AA3-A81E-255158B3F0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9942" y="671235"/>
            <a:ext cx="4320900" cy="1404759"/>
          </a:xfrm>
        </p:spPr>
        <p:txBody>
          <a:bodyPr>
            <a:noAutofit/>
          </a:bodyPr>
          <a:lstStyle>
            <a:lvl1pPr marL="0" indent="0" algn="ctr">
              <a:buNone/>
              <a:defRPr sz="11333" spc="-4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MONK</a:t>
            </a:r>
          </a:p>
        </p:txBody>
      </p:sp>
      <p:sp>
        <p:nvSpPr>
          <p:cNvPr id="6" name="ตัวแทนข้อความ 49">
            <a:extLst>
              <a:ext uri="{FF2B5EF4-FFF2-40B4-BE49-F238E27FC236}">
                <a16:creationId xmlns="" xmlns:a16="http://schemas.microsoft.com/office/drawing/2014/main" id="{22B8ECB9-6D77-4FD1-A61D-5D8AFAB3FD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9942" y="2193301"/>
            <a:ext cx="4320900" cy="793041"/>
          </a:xfrm>
        </p:spPr>
        <p:txBody>
          <a:bodyPr>
            <a:noAutofit/>
          </a:bodyPr>
          <a:lstStyle>
            <a:lvl1pPr marL="0" indent="0" algn="ctr">
              <a:buNone/>
              <a:defRPr sz="5867" spc="-2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 err="1"/>
              <a:t>powerpoint</a:t>
            </a:r>
            <a:endParaRPr lang="en-US" dirty="0"/>
          </a:p>
        </p:txBody>
      </p:sp>
      <p:sp>
        <p:nvSpPr>
          <p:cNvPr id="7" name="ตัวแทนข้อความ 49">
            <a:extLst>
              <a:ext uri="{FF2B5EF4-FFF2-40B4-BE49-F238E27FC236}">
                <a16:creationId xmlns="" xmlns:a16="http://schemas.microsoft.com/office/drawing/2014/main" id="{B076C84E-0B7F-4378-9E15-4DE5566B60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9942" y="3483780"/>
            <a:ext cx="4320900" cy="2615001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10" name="ตัวแทนรูปภาพ 8">
            <a:extLst>
              <a:ext uri="{FF2B5EF4-FFF2-40B4-BE49-F238E27FC236}">
                <a16:creationId xmlns="" xmlns:a16="http://schemas.microsoft.com/office/drawing/2014/main" id="{E3AD4F7B-B29E-4B47-988D-30D082812D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4962676" cy="6858000"/>
          </a:xfrm>
          <a:custGeom>
            <a:avLst/>
            <a:gdLst>
              <a:gd name="connsiteX0" fmla="*/ 0 w 2865438"/>
              <a:gd name="connsiteY0" fmla="*/ 0 h 5143500"/>
              <a:gd name="connsiteX1" fmla="*/ 2865438 w 2865438"/>
              <a:gd name="connsiteY1" fmla="*/ 0 h 5143500"/>
              <a:gd name="connsiteX2" fmla="*/ 2865438 w 2865438"/>
              <a:gd name="connsiteY2" fmla="*/ 5143500 h 5143500"/>
              <a:gd name="connsiteX3" fmla="*/ 0 w 2865438"/>
              <a:gd name="connsiteY3" fmla="*/ 5143500 h 5143500"/>
              <a:gd name="connsiteX4" fmla="*/ 0 w 2865438"/>
              <a:gd name="connsiteY4" fmla="*/ 0 h 5143500"/>
              <a:gd name="connsiteX0" fmla="*/ 0 w 2865438"/>
              <a:gd name="connsiteY0" fmla="*/ 0 h 5143500"/>
              <a:gd name="connsiteX1" fmla="*/ 2865438 w 2865438"/>
              <a:gd name="connsiteY1" fmla="*/ 0 h 5143500"/>
              <a:gd name="connsiteX2" fmla="*/ 2865438 w 2865438"/>
              <a:gd name="connsiteY2" fmla="*/ 5143500 h 5143500"/>
              <a:gd name="connsiteX3" fmla="*/ 0 w 2865438"/>
              <a:gd name="connsiteY3" fmla="*/ 5143500 h 5143500"/>
              <a:gd name="connsiteX4" fmla="*/ 0 w 2865438"/>
              <a:gd name="connsiteY4" fmla="*/ 0 h 5143500"/>
              <a:gd name="connsiteX0" fmla="*/ 0 w 3615392"/>
              <a:gd name="connsiteY0" fmla="*/ 0 h 5143500"/>
              <a:gd name="connsiteX1" fmla="*/ 2865438 w 3615392"/>
              <a:gd name="connsiteY1" fmla="*/ 0 h 5143500"/>
              <a:gd name="connsiteX2" fmla="*/ 2865438 w 3615392"/>
              <a:gd name="connsiteY2" fmla="*/ 5143500 h 5143500"/>
              <a:gd name="connsiteX3" fmla="*/ 0 w 3615392"/>
              <a:gd name="connsiteY3" fmla="*/ 5143500 h 5143500"/>
              <a:gd name="connsiteX4" fmla="*/ 0 w 3615392"/>
              <a:gd name="connsiteY4" fmla="*/ 0 h 5143500"/>
              <a:gd name="connsiteX0" fmla="*/ 0 w 3615392"/>
              <a:gd name="connsiteY0" fmla="*/ 0 h 5143500"/>
              <a:gd name="connsiteX1" fmla="*/ 2865438 w 3615392"/>
              <a:gd name="connsiteY1" fmla="*/ 0 h 5143500"/>
              <a:gd name="connsiteX2" fmla="*/ 2865438 w 3615392"/>
              <a:gd name="connsiteY2" fmla="*/ 5143500 h 5143500"/>
              <a:gd name="connsiteX3" fmla="*/ 0 w 3615392"/>
              <a:gd name="connsiteY3" fmla="*/ 5143500 h 5143500"/>
              <a:gd name="connsiteX4" fmla="*/ 0 w 3615392"/>
              <a:gd name="connsiteY4" fmla="*/ 0 h 5143500"/>
              <a:gd name="connsiteX0" fmla="*/ 0 w 3835292"/>
              <a:gd name="connsiteY0" fmla="*/ 0 h 5143500"/>
              <a:gd name="connsiteX1" fmla="*/ 2865438 w 3835292"/>
              <a:gd name="connsiteY1" fmla="*/ 0 h 5143500"/>
              <a:gd name="connsiteX2" fmla="*/ 2865438 w 3835292"/>
              <a:gd name="connsiteY2" fmla="*/ 5143500 h 5143500"/>
              <a:gd name="connsiteX3" fmla="*/ 0 w 3835292"/>
              <a:gd name="connsiteY3" fmla="*/ 5143500 h 5143500"/>
              <a:gd name="connsiteX4" fmla="*/ 0 w 3835292"/>
              <a:gd name="connsiteY4" fmla="*/ 0 h 5143500"/>
              <a:gd name="connsiteX0" fmla="*/ 0 w 3835292"/>
              <a:gd name="connsiteY0" fmla="*/ 0 h 5143500"/>
              <a:gd name="connsiteX1" fmla="*/ 2865438 w 3835292"/>
              <a:gd name="connsiteY1" fmla="*/ 0 h 5143500"/>
              <a:gd name="connsiteX2" fmla="*/ 2865438 w 3835292"/>
              <a:gd name="connsiteY2" fmla="*/ 5143500 h 5143500"/>
              <a:gd name="connsiteX3" fmla="*/ 0 w 3835292"/>
              <a:gd name="connsiteY3" fmla="*/ 5143500 h 5143500"/>
              <a:gd name="connsiteX4" fmla="*/ 0 w 3835292"/>
              <a:gd name="connsiteY4" fmla="*/ 0 h 5143500"/>
              <a:gd name="connsiteX0" fmla="*/ 0 w 3712784"/>
              <a:gd name="connsiteY0" fmla="*/ 0 h 5143500"/>
              <a:gd name="connsiteX1" fmla="*/ 2865438 w 3712784"/>
              <a:gd name="connsiteY1" fmla="*/ 0 h 5143500"/>
              <a:gd name="connsiteX2" fmla="*/ 2865438 w 3712784"/>
              <a:gd name="connsiteY2" fmla="*/ 5143500 h 5143500"/>
              <a:gd name="connsiteX3" fmla="*/ 0 w 3712784"/>
              <a:gd name="connsiteY3" fmla="*/ 5143500 h 5143500"/>
              <a:gd name="connsiteX4" fmla="*/ 0 w 3712784"/>
              <a:gd name="connsiteY4" fmla="*/ 0 h 5143500"/>
              <a:gd name="connsiteX0" fmla="*/ 0 w 3712784"/>
              <a:gd name="connsiteY0" fmla="*/ 0 h 5143500"/>
              <a:gd name="connsiteX1" fmla="*/ 2865438 w 3712784"/>
              <a:gd name="connsiteY1" fmla="*/ 0 h 5143500"/>
              <a:gd name="connsiteX2" fmla="*/ 2865438 w 3712784"/>
              <a:gd name="connsiteY2" fmla="*/ 5143500 h 5143500"/>
              <a:gd name="connsiteX3" fmla="*/ 0 w 3712784"/>
              <a:gd name="connsiteY3" fmla="*/ 5143500 h 5143500"/>
              <a:gd name="connsiteX4" fmla="*/ 0 w 3712784"/>
              <a:gd name="connsiteY4" fmla="*/ 0 h 5143500"/>
              <a:gd name="connsiteX0" fmla="*/ 0 w 3722007"/>
              <a:gd name="connsiteY0" fmla="*/ 0 h 5143500"/>
              <a:gd name="connsiteX1" fmla="*/ 2865438 w 3722007"/>
              <a:gd name="connsiteY1" fmla="*/ 0 h 5143500"/>
              <a:gd name="connsiteX2" fmla="*/ 2865438 w 3722007"/>
              <a:gd name="connsiteY2" fmla="*/ 5143500 h 5143500"/>
              <a:gd name="connsiteX3" fmla="*/ 0 w 3722007"/>
              <a:gd name="connsiteY3" fmla="*/ 5143500 h 5143500"/>
              <a:gd name="connsiteX4" fmla="*/ 0 w 3722007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2007" h="5143500">
                <a:moveTo>
                  <a:pt x="0" y="0"/>
                </a:moveTo>
                <a:lnTo>
                  <a:pt x="2865438" y="0"/>
                </a:lnTo>
                <a:cubicBezTo>
                  <a:pt x="4260605" y="1959597"/>
                  <a:pt x="3723277" y="4022888"/>
                  <a:pt x="2865438" y="5143500"/>
                </a:cubicBez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ราฟิก 2">
            <a:extLst>
              <a:ext uri="{FF2B5EF4-FFF2-40B4-BE49-F238E27FC236}">
                <a16:creationId xmlns="" xmlns:a16="http://schemas.microsoft.com/office/drawing/2014/main" id="{9795FF26-5E08-426E-965B-04F9D9505476}"/>
              </a:ext>
            </a:extLst>
          </p:cNvPr>
          <p:cNvGrpSpPr/>
          <p:nvPr/>
        </p:nvGrpSpPr>
        <p:grpSpPr>
          <a:xfrm>
            <a:off x="2091267" y="59268"/>
            <a:ext cx="7594600" cy="6687433"/>
            <a:chOff x="2786062" y="1508125"/>
            <a:chExt cx="3587750" cy="3587750"/>
          </a:xfrm>
        </p:grpSpPr>
        <p:sp>
          <p:nvSpPr>
            <p:cNvPr id="7" name="รูปแบบอิสระ: รูปร่าง 6">
              <a:extLst>
                <a:ext uri="{FF2B5EF4-FFF2-40B4-BE49-F238E27FC236}">
                  <a16:creationId xmlns="" xmlns:a16="http://schemas.microsoft.com/office/drawing/2014/main" id="{2265018E-8C07-4E75-A295-F51219A2C615}"/>
                </a:ext>
              </a:extLst>
            </p:cNvPr>
            <p:cNvSpPr/>
            <p:nvPr/>
          </p:nvSpPr>
          <p:spPr>
            <a:xfrm>
              <a:off x="2786062" y="1508125"/>
              <a:ext cx="3587750" cy="3587750"/>
            </a:xfrm>
            <a:custGeom>
              <a:avLst/>
              <a:gdLst>
                <a:gd name="connsiteX0" fmla="*/ 3587750 w 3587750"/>
                <a:gd name="connsiteY0" fmla="*/ 1793875 h 3587750"/>
                <a:gd name="connsiteX1" fmla="*/ 1793875 w 3587750"/>
                <a:gd name="connsiteY1" fmla="*/ 3587750 h 3587750"/>
                <a:gd name="connsiteX2" fmla="*/ 0 w 3587750"/>
                <a:gd name="connsiteY2" fmla="*/ 1793875 h 3587750"/>
                <a:gd name="connsiteX3" fmla="*/ 1793875 w 3587750"/>
                <a:gd name="connsiteY3" fmla="*/ 0 h 3587750"/>
                <a:gd name="connsiteX4" fmla="*/ 3587750 w 3587750"/>
                <a:gd name="connsiteY4" fmla="*/ 1793875 h 358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7750" h="3587750">
                  <a:moveTo>
                    <a:pt x="3587750" y="1793875"/>
                  </a:moveTo>
                  <a:cubicBezTo>
                    <a:pt x="3587750" y="2784605"/>
                    <a:pt x="2784605" y="3587750"/>
                    <a:pt x="1793875" y="3587750"/>
                  </a:cubicBezTo>
                  <a:cubicBezTo>
                    <a:pt x="803145" y="3587750"/>
                    <a:pt x="0" y="2784605"/>
                    <a:pt x="0" y="1793875"/>
                  </a:cubicBezTo>
                  <a:cubicBezTo>
                    <a:pt x="0" y="803145"/>
                    <a:pt x="803145" y="0"/>
                    <a:pt x="1793875" y="0"/>
                  </a:cubicBezTo>
                  <a:cubicBezTo>
                    <a:pt x="2784605" y="0"/>
                    <a:pt x="3587750" y="803145"/>
                    <a:pt x="3587750" y="1793875"/>
                  </a:cubicBezTo>
                  <a:close/>
                </a:path>
              </a:pathLst>
            </a:custGeom>
            <a:solidFill>
              <a:srgbClr val="F9F0C9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รูปแบบอิสระ: รูปร่าง 7">
              <a:extLst>
                <a:ext uri="{FF2B5EF4-FFF2-40B4-BE49-F238E27FC236}">
                  <a16:creationId xmlns="" xmlns:a16="http://schemas.microsoft.com/office/drawing/2014/main" id="{49669F1F-AAFE-41F2-A328-2F242A58C09B}"/>
                </a:ext>
              </a:extLst>
            </p:cNvPr>
            <p:cNvSpPr/>
            <p:nvPr/>
          </p:nvSpPr>
          <p:spPr>
            <a:xfrm>
              <a:off x="3044825" y="1766887"/>
              <a:ext cx="3070224" cy="3070224"/>
            </a:xfrm>
            <a:custGeom>
              <a:avLst/>
              <a:gdLst>
                <a:gd name="connsiteX0" fmla="*/ 3070225 w 3070224"/>
                <a:gd name="connsiteY0" fmla="*/ 1535113 h 3070224"/>
                <a:gd name="connsiteX1" fmla="*/ 1535113 w 3070224"/>
                <a:gd name="connsiteY1" fmla="*/ 3070225 h 3070224"/>
                <a:gd name="connsiteX2" fmla="*/ 0 w 3070224"/>
                <a:gd name="connsiteY2" fmla="*/ 1535113 h 3070224"/>
                <a:gd name="connsiteX3" fmla="*/ 1535113 w 3070224"/>
                <a:gd name="connsiteY3" fmla="*/ 0 h 3070224"/>
                <a:gd name="connsiteX4" fmla="*/ 3070225 w 3070224"/>
                <a:gd name="connsiteY4" fmla="*/ 1535113 h 3070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0224" h="3070224">
                  <a:moveTo>
                    <a:pt x="3070225" y="1535113"/>
                  </a:moveTo>
                  <a:cubicBezTo>
                    <a:pt x="3070225" y="2382932"/>
                    <a:pt x="2382932" y="3070225"/>
                    <a:pt x="1535113" y="3070225"/>
                  </a:cubicBezTo>
                  <a:cubicBezTo>
                    <a:pt x="687293" y="3070225"/>
                    <a:pt x="0" y="2382932"/>
                    <a:pt x="0" y="1535113"/>
                  </a:cubicBezTo>
                  <a:cubicBezTo>
                    <a:pt x="0" y="687294"/>
                    <a:pt x="687293" y="0"/>
                    <a:pt x="1535113" y="0"/>
                  </a:cubicBezTo>
                  <a:cubicBezTo>
                    <a:pt x="2382932" y="0"/>
                    <a:pt x="3070225" y="687294"/>
                    <a:pt x="3070225" y="1535113"/>
                  </a:cubicBezTo>
                  <a:close/>
                </a:path>
              </a:pathLst>
            </a:custGeom>
            <a:solidFill>
              <a:srgbClr val="FCF7E4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9" name="รูปแบบอิสระ: รูปร่าง 8">
              <a:extLst>
                <a:ext uri="{FF2B5EF4-FFF2-40B4-BE49-F238E27FC236}">
                  <a16:creationId xmlns="" xmlns:a16="http://schemas.microsoft.com/office/drawing/2014/main" id="{01B8A93B-37AB-4F6F-A08E-AF12B7095686}"/>
                </a:ext>
              </a:extLst>
            </p:cNvPr>
            <p:cNvSpPr/>
            <p:nvPr/>
          </p:nvSpPr>
          <p:spPr>
            <a:xfrm>
              <a:off x="3352800" y="2074862"/>
              <a:ext cx="2454275" cy="2454275"/>
            </a:xfrm>
            <a:custGeom>
              <a:avLst/>
              <a:gdLst>
                <a:gd name="connsiteX0" fmla="*/ 2454275 w 2454275"/>
                <a:gd name="connsiteY0" fmla="*/ 1227138 h 2454275"/>
                <a:gd name="connsiteX1" fmla="*/ 1227138 w 2454275"/>
                <a:gd name="connsiteY1" fmla="*/ 2454275 h 2454275"/>
                <a:gd name="connsiteX2" fmla="*/ 0 w 2454275"/>
                <a:gd name="connsiteY2" fmla="*/ 1227137 h 2454275"/>
                <a:gd name="connsiteX3" fmla="*/ 1227138 w 2454275"/>
                <a:gd name="connsiteY3" fmla="*/ 0 h 2454275"/>
                <a:gd name="connsiteX4" fmla="*/ 2454275 w 2454275"/>
                <a:gd name="connsiteY4" fmla="*/ 1227138 h 245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4275" h="2454275">
                  <a:moveTo>
                    <a:pt x="2454275" y="1227138"/>
                  </a:moveTo>
                  <a:cubicBezTo>
                    <a:pt x="2454275" y="1904867"/>
                    <a:pt x="1904867" y="2454275"/>
                    <a:pt x="1227138" y="2454275"/>
                  </a:cubicBezTo>
                  <a:cubicBezTo>
                    <a:pt x="549408" y="2454275"/>
                    <a:pt x="0" y="1904867"/>
                    <a:pt x="0" y="1227137"/>
                  </a:cubicBezTo>
                  <a:cubicBezTo>
                    <a:pt x="0" y="549408"/>
                    <a:pt x="549408" y="0"/>
                    <a:pt x="1227138" y="0"/>
                  </a:cubicBezTo>
                  <a:cubicBezTo>
                    <a:pt x="1904867" y="0"/>
                    <a:pt x="2454275" y="549408"/>
                    <a:pt x="2454275" y="1227138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sp>
        <p:nvSpPr>
          <p:cNvPr id="67" name="ตัวแทนข้อความ 49">
            <a:extLst>
              <a:ext uri="{FF2B5EF4-FFF2-40B4-BE49-F238E27FC236}">
                <a16:creationId xmlns="" xmlns:a16="http://schemas.microsoft.com/office/drawing/2014/main" id="{8E9657E6-E01E-437A-95D9-577ED25056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8842" y="532973"/>
            <a:ext cx="9389097" cy="909915"/>
          </a:xfrm>
        </p:spPr>
        <p:txBody>
          <a:bodyPr>
            <a:noAutofit/>
          </a:bodyPr>
          <a:lstStyle>
            <a:lvl1pPr marL="0" indent="0" algn="l">
              <a:buNone/>
              <a:defRPr sz="7466" spc="-4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MONK POWERPOINT</a:t>
            </a:r>
          </a:p>
        </p:txBody>
      </p:sp>
      <p:sp>
        <p:nvSpPr>
          <p:cNvPr id="68" name="ตัวแทนข้อความ 49">
            <a:extLst>
              <a:ext uri="{FF2B5EF4-FFF2-40B4-BE49-F238E27FC236}">
                <a16:creationId xmlns="" xmlns:a16="http://schemas.microsoft.com/office/drawing/2014/main" id="{F5B665EB-BA34-4159-9C8F-2404417888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61357" y="2017919"/>
            <a:ext cx="2640112" cy="287447"/>
          </a:xfrm>
        </p:spPr>
        <p:txBody>
          <a:bodyPr>
            <a:noAutofit/>
          </a:bodyPr>
          <a:lstStyle>
            <a:lvl1pPr marL="0" indent="0" algn="l">
              <a:buNone/>
              <a:defRPr sz="20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69" name="ตัวแทนข้อความ 49">
            <a:extLst>
              <a:ext uri="{FF2B5EF4-FFF2-40B4-BE49-F238E27FC236}">
                <a16:creationId xmlns="" xmlns:a16="http://schemas.microsoft.com/office/drawing/2014/main" id="{6B2BCDF9-6BDD-42A9-812C-842357AAE8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4482" y="2323394"/>
            <a:ext cx="2626988" cy="89266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70" name="ตัวแทนข้อความ 49">
            <a:extLst>
              <a:ext uri="{FF2B5EF4-FFF2-40B4-BE49-F238E27FC236}">
                <a16:creationId xmlns="" xmlns:a16="http://schemas.microsoft.com/office/drawing/2014/main" id="{64FC3BAE-2FE0-4085-8DA3-285159F6DC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401" y="1889786"/>
            <a:ext cx="802399" cy="64269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3733" b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1" name="ตัวแทนข้อความ 49">
            <a:extLst>
              <a:ext uri="{FF2B5EF4-FFF2-40B4-BE49-F238E27FC236}">
                <a16:creationId xmlns="" xmlns:a16="http://schemas.microsoft.com/office/drawing/2014/main" id="{CA6DDFD5-A7D9-4F2A-B7A9-8EC55074CB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1357" y="3557300"/>
            <a:ext cx="2640112" cy="287447"/>
          </a:xfrm>
        </p:spPr>
        <p:txBody>
          <a:bodyPr>
            <a:noAutofit/>
          </a:bodyPr>
          <a:lstStyle>
            <a:lvl1pPr marL="0" indent="0" algn="l">
              <a:buNone/>
              <a:defRPr sz="20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2" name="ตัวแทนข้อความ 49">
            <a:extLst>
              <a:ext uri="{FF2B5EF4-FFF2-40B4-BE49-F238E27FC236}">
                <a16:creationId xmlns="" xmlns:a16="http://schemas.microsoft.com/office/drawing/2014/main" id="{52573E4C-7158-439E-9320-7EEB7436B7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74482" y="3862775"/>
            <a:ext cx="2626988" cy="89266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73" name="ตัวแทนข้อความ 49">
            <a:extLst>
              <a:ext uri="{FF2B5EF4-FFF2-40B4-BE49-F238E27FC236}">
                <a16:creationId xmlns="" xmlns:a16="http://schemas.microsoft.com/office/drawing/2014/main" id="{95351269-239B-4740-BB50-0FED458282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2401" y="3429167"/>
            <a:ext cx="802399" cy="64269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3733" b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74" name="ตัวแทนข้อความ 49">
            <a:extLst>
              <a:ext uri="{FF2B5EF4-FFF2-40B4-BE49-F238E27FC236}">
                <a16:creationId xmlns="" xmlns:a16="http://schemas.microsoft.com/office/drawing/2014/main" id="{425C13D3-15D6-4D6E-AC30-56068DDDF7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1357" y="5089597"/>
            <a:ext cx="2640112" cy="287447"/>
          </a:xfrm>
        </p:spPr>
        <p:txBody>
          <a:bodyPr>
            <a:noAutofit/>
          </a:bodyPr>
          <a:lstStyle>
            <a:lvl1pPr marL="0" indent="0" algn="l">
              <a:buNone/>
              <a:defRPr sz="20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5" name="ตัวแทนข้อความ 49">
            <a:extLst>
              <a:ext uri="{FF2B5EF4-FFF2-40B4-BE49-F238E27FC236}">
                <a16:creationId xmlns="" xmlns:a16="http://schemas.microsoft.com/office/drawing/2014/main" id="{734A2570-7FB4-461F-A53D-60D0AD490F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74482" y="5395071"/>
            <a:ext cx="2626988" cy="89266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76" name="ตัวแทนข้อความ 49">
            <a:extLst>
              <a:ext uri="{FF2B5EF4-FFF2-40B4-BE49-F238E27FC236}">
                <a16:creationId xmlns="" xmlns:a16="http://schemas.microsoft.com/office/drawing/2014/main" id="{3BDF1229-7AE3-4C4D-A52B-DD169184BB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2401" y="4961463"/>
            <a:ext cx="802399" cy="64269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3733" b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77" name="ตัวแทนข้อความ 49">
            <a:extLst>
              <a:ext uri="{FF2B5EF4-FFF2-40B4-BE49-F238E27FC236}">
                <a16:creationId xmlns="" xmlns:a16="http://schemas.microsoft.com/office/drawing/2014/main" id="{0B1BB78B-3F22-45B5-AA3D-137B1E45E0A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24648" y="2014362"/>
            <a:ext cx="2640112" cy="287447"/>
          </a:xfrm>
        </p:spPr>
        <p:txBody>
          <a:bodyPr>
            <a:noAutofit/>
          </a:bodyPr>
          <a:lstStyle>
            <a:lvl1pPr marL="0" indent="0" algn="l">
              <a:buNone/>
              <a:defRPr sz="20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8" name="ตัวแทนข้อความ 49">
            <a:extLst>
              <a:ext uri="{FF2B5EF4-FFF2-40B4-BE49-F238E27FC236}">
                <a16:creationId xmlns="" xmlns:a16="http://schemas.microsoft.com/office/drawing/2014/main" id="{EDF264A3-0CF9-4BE4-8B47-B1893648324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37773" y="2316065"/>
            <a:ext cx="2626988" cy="89266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79" name="ตัวแทนข้อความ 49">
            <a:extLst>
              <a:ext uri="{FF2B5EF4-FFF2-40B4-BE49-F238E27FC236}">
                <a16:creationId xmlns="" xmlns:a16="http://schemas.microsoft.com/office/drawing/2014/main" id="{8AC2D126-B09A-42EB-8BC6-592275753A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85691" y="1882457"/>
            <a:ext cx="802399" cy="64269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3733" b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80" name="ตัวแทนข้อความ 49">
            <a:extLst>
              <a:ext uri="{FF2B5EF4-FFF2-40B4-BE49-F238E27FC236}">
                <a16:creationId xmlns="" xmlns:a16="http://schemas.microsoft.com/office/drawing/2014/main" id="{3E77AA20-90BC-4363-9E88-2BEC2AF85BB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24648" y="3553743"/>
            <a:ext cx="2640112" cy="287447"/>
          </a:xfrm>
        </p:spPr>
        <p:txBody>
          <a:bodyPr>
            <a:noAutofit/>
          </a:bodyPr>
          <a:lstStyle>
            <a:lvl1pPr marL="0" indent="0" algn="l">
              <a:buNone/>
              <a:defRPr sz="20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81" name="ตัวแทนข้อความ 49">
            <a:extLst>
              <a:ext uri="{FF2B5EF4-FFF2-40B4-BE49-F238E27FC236}">
                <a16:creationId xmlns="" xmlns:a16="http://schemas.microsoft.com/office/drawing/2014/main" id="{A62FACD9-4699-4E12-A715-F60A45C444B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37773" y="3855446"/>
            <a:ext cx="2626988" cy="89266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82" name="ตัวแทนข้อความ 49">
            <a:extLst>
              <a:ext uri="{FF2B5EF4-FFF2-40B4-BE49-F238E27FC236}">
                <a16:creationId xmlns="" xmlns:a16="http://schemas.microsoft.com/office/drawing/2014/main" id="{E8632D5C-5173-46E3-B818-224EFF6449E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85691" y="3421838"/>
            <a:ext cx="802399" cy="64269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3733" b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83" name="ตัวแทนข้อความ 49">
            <a:extLst>
              <a:ext uri="{FF2B5EF4-FFF2-40B4-BE49-F238E27FC236}">
                <a16:creationId xmlns="" xmlns:a16="http://schemas.microsoft.com/office/drawing/2014/main" id="{5A3381A1-8D8D-466D-9266-5FDFA33844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824648" y="5086039"/>
            <a:ext cx="2640112" cy="287447"/>
          </a:xfrm>
        </p:spPr>
        <p:txBody>
          <a:bodyPr>
            <a:noAutofit/>
          </a:bodyPr>
          <a:lstStyle>
            <a:lvl1pPr marL="0" indent="0" algn="l">
              <a:buNone/>
              <a:defRPr sz="20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84" name="ตัวแทนข้อความ 49">
            <a:extLst>
              <a:ext uri="{FF2B5EF4-FFF2-40B4-BE49-F238E27FC236}">
                <a16:creationId xmlns="" xmlns:a16="http://schemas.microsoft.com/office/drawing/2014/main" id="{79D1257F-84B5-465C-A633-5B332ABDFD3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37773" y="5387742"/>
            <a:ext cx="2626988" cy="89266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85" name="ตัวแทนข้อความ 49">
            <a:extLst>
              <a:ext uri="{FF2B5EF4-FFF2-40B4-BE49-F238E27FC236}">
                <a16:creationId xmlns="" xmlns:a16="http://schemas.microsoft.com/office/drawing/2014/main" id="{0C9E1BBE-5778-44B1-B87B-1AC72144847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85691" y="4954134"/>
            <a:ext cx="802399" cy="64269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3733" b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61294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ตัวแทนรูปภาพ 53">
            <a:extLst>
              <a:ext uri="{FF2B5EF4-FFF2-40B4-BE49-F238E27FC236}">
                <a16:creationId xmlns="" xmlns:a16="http://schemas.microsoft.com/office/drawing/2014/main" id="{DDE428E8-97BD-4D5D-8C72-2A4060F28A2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92760" y="0"/>
            <a:ext cx="649924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57" name="ตัวแทนข้อความ 49">
            <a:extLst>
              <a:ext uri="{FF2B5EF4-FFF2-40B4-BE49-F238E27FC236}">
                <a16:creationId xmlns="" xmlns:a16="http://schemas.microsoft.com/office/drawing/2014/main" id="{6366A4C3-F46B-4822-A624-163BD8B205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60215" y="1578207"/>
            <a:ext cx="4320900" cy="1404759"/>
          </a:xfrm>
        </p:spPr>
        <p:txBody>
          <a:bodyPr>
            <a:noAutofit/>
          </a:bodyPr>
          <a:lstStyle>
            <a:lvl1pPr marL="0" indent="0" algn="ctr">
              <a:buNone/>
              <a:defRPr sz="11333" spc="-4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MONK</a:t>
            </a:r>
          </a:p>
        </p:txBody>
      </p:sp>
      <p:sp>
        <p:nvSpPr>
          <p:cNvPr id="58" name="ตัวแทนข้อความ 49">
            <a:extLst>
              <a:ext uri="{FF2B5EF4-FFF2-40B4-BE49-F238E27FC236}">
                <a16:creationId xmlns="" xmlns:a16="http://schemas.microsoft.com/office/drawing/2014/main" id="{87CA991F-B064-40EA-98A5-482A317606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60215" y="3100273"/>
            <a:ext cx="4320900" cy="793041"/>
          </a:xfrm>
        </p:spPr>
        <p:txBody>
          <a:bodyPr>
            <a:noAutofit/>
          </a:bodyPr>
          <a:lstStyle>
            <a:lvl1pPr marL="0" indent="0" algn="ctr">
              <a:buNone/>
              <a:defRPr sz="5867" spc="-2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 err="1"/>
              <a:t>powerpoint</a:t>
            </a:r>
            <a:endParaRPr lang="en-US" dirty="0"/>
          </a:p>
        </p:txBody>
      </p:sp>
      <p:sp>
        <p:nvSpPr>
          <p:cNvPr id="59" name="ตัวแทนข้อความ 49">
            <a:extLst>
              <a:ext uri="{FF2B5EF4-FFF2-40B4-BE49-F238E27FC236}">
                <a16:creationId xmlns="" xmlns:a16="http://schemas.microsoft.com/office/drawing/2014/main" id="{EDB45FD3-1A9C-4CC8-8A6D-E07C5333B1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41645" y="4073401"/>
            <a:ext cx="4320900" cy="1404759"/>
          </a:xfrm>
        </p:spPr>
        <p:txBody>
          <a:bodyPr>
            <a:noAutofit/>
          </a:bodyPr>
          <a:lstStyle>
            <a:lvl1pPr marL="0" indent="0" algn="ctr">
              <a:buNone/>
              <a:defRPr sz="11333" spc="-4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9949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ตัวแทนข้อความ 49">
            <a:extLst>
              <a:ext uri="{FF2B5EF4-FFF2-40B4-BE49-F238E27FC236}">
                <a16:creationId xmlns="" xmlns:a16="http://schemas.microsoft.com/office/drawing/2014/main" id="{FE4BA855-70AD-4557-87D6-9F2AC11968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13634" y="526727"/>
            <a:ext cx="9389097" cy="909915"/>
          </a:xfrm>
        </p:spPr>
        <p:txBody>
          <a:bodyPr>
            <a:noAutofit/>
          </a:bodyPr>
          <a:lstStyle>
            <a:lvl1pPr marL="0" indent="0" algn="l">
              <a:buNone/>
              <a:defRPr sz="7466" spc="-4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MONK POWERPOINT</a:t>
            </a:r>
          </a:p>
        </p:txBody>
      </p:sp>
      <p:sp>
        <p:nvSpPr>
          <p:cNvPr id="57" name="ตัวแทนข้อความ 49">
            <a:extLst>
              <a:ext uri="{FF2B5EF4-FFF2-40B4-BE49-F238E27FC236}">
                <a16:creationId xmlns="" xmlns:a16="http://schemas.microsoft.com/office/drawing/2014/main" id="{889B3744-4BBF-4F86-B747-DE2520F4B4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19729" y="2892093"/>
            <a:ext cx="2640112" cy="287447"/>
          </a:xfrm>
        </p:spPr>
        <p:txBody>
          <a:bodyPr>
            <a:no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8" name="ตัวแทนข้อความ 49">
            <a:extLst>
              <a:ext uri="{FF2B5EF4-FFF2-40B4-BE49-F238E27FC236}">
                <a16:creationId xmlns="" xmlns:a16="http://schemas.microsoft.com/office/drawing/2014/main" id="{EBF813D3-E125-467A-ABF9-879080FDB4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6293" y="3193795"/>
            <a:ext cx="2626988" cy="89266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9" name="ตัวแทนข้อความ 49">
            <a:extLst>
              <a:ext uri="{FF2B5EF4-FFF2-40B4-BE49-F238E27FC236}">
                <a16:creationId xmlns="" xmlns:a16="http://schemas.microsoft.com/office/drawing/2014/main" id="{3DCEE459-4D97-4339-BD1A-A111B202C2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69381" y="2892093"/>
            <a:ext cx="2640112" cy="287447"/>
          </a:xfrm>
        </p:spPr>
        <p:txBody>
          <a:bodyPr>
            <a:no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60" name="ตัวแทนข้อความ 49">
            <a:extLst>
              <a:ext uri="{FF2B5EF4-FFF2-40B4-BE49-F238E27FC236}">
                <a16:creationId xmlns="" xmlns:a16="http://schemas.microsoft.com/office/drawing/2014/main" id="{5BC2D4B5-1DB5-4FFB-A4CD-4732F26061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75945" y="3199662"/>
            <a:ext cx="2626988" cy="89266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61" name="ตัวแทนข้อความ 49">
            <a:extLst>
              <a:ext uri="{FF2B5EF4-FFF2-40B4-BE49-F238E27FC236}">
                <a16:creationId xmlns="" xmlns:a16="http://schemas.microsoft.com/office/drawing/2014/main" id="{6A5D7947-C598-439A-BC04-8F80642AB4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29223" y="2892093"/>
            <a:ext cx="2640112" cy="287447"/>
          </a:xfrm>
        </p:spPr>
        <p:txBody>
          <a:bodyPr>
            <a:no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62" name="ตัวแทนข้อความ 49">
            <a:extLst>
              <a:ext uri="{FF2B5EF4-FFF2-40B4-BE49-F238E27FC236}">
                <a16:creationId xmlns="" xmlns:a16="http://schemas.microsoft.com/office/drawing/2014/main" id="{747B4304-89B8-474C-A10A-3C2365CF86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35786" y="3193795"/>
            <a:ext cx="2626988" cy="89266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63" name="ตัวแทนข้อความ 49">
            <a:extLst>
              <a:ext uri="{FF2B5EF4-FFF2-40B4-BE49-F238E27FC236}">
                <a16:creationId xmlns="" xmlns:a16="http://schemas.microsoft.com/office/drawing/2014/main" id="{0C6449B0-C518-4D7A-905F-458EBE51F3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9729" y="5139826"/>
            <a:ext cx="2640112" cy="287447"/>
          </a:xfrm>
        </p:spPr>
        <p:txBody>
          <a:bodyPr>
            <a:no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64" name="ตัวแทนข้อความ 49">
            <a:extLst>
              <a:ext uri="{FF2B5EF4-FFF2-40B4-BE49-F238E27FC236}">
                <a16:creationId xmlns="" xmlns:a16="http://schemas.microsoft.com/office/drawing/2014/main" id="{190043F4-C4F7-4979-BC05-E122F5BD77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6293" y="5441529"/>
            <a:ext cx="2626988" cy="89266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65" name="ตัวแทนข้อความ 49">
            <a:extLst>
              <a:ext uri="{FF2B5EF4-FFF2-40B4-BE49-F238E27FC236}">
                <a16:creationId xmlns="" xmlns:a16="http://schemas.microsoft.com/office/drawing/2014/main" id="{4B8793F5-0C96-4D55-B1BA-FA188FA5F36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69381" y="5145693"/>
            <a:ext cx="2640112" cy="287447"/>
          </a:xfrm>
        </p:spPr>
        <p:txBody>
          <a:bodyPr>
            <a:no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66" name="ตัวแทนข้อความ 49">
            <a:extLst>
              <a:ext uri="{FF2B5EF4-FFF2-40B4-BE49-F238E27FC236}">
                <a16:creationId xmlns="" xmlns:a16="http://schemas.microsoft.com/office/drawing/2014/main" id="{0187CD33-720E-4D74-B7FF-5AB12E1540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75945" y="5447395"/>
            <a:ext cx="2626988" cy="89266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67" name="ตัวแทนข้อความ 49">
            <a:extLst>
              <a:ext uri="{FF2B5EF4-FFF2-40B4-BE49-F238E27FC236}">
                <a16:creationId xmlns="" xmlns:a16="http://schemas.microsoft.com/office/drawing/2014/main" id="{09A0AE16-4A4C-45E7-B9AA-E81E74E9D3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29223" y="5139826"/>
            <a:ext cx="2640112" cy="287447"/>
          </a:xfrm>
        </p:spPr>
        <p:txBody>
          <a:bodyPr>
            <a:no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68" name="ตัวแทนข้อความ 49">
            <a:extLst>
              <a:ext uri="{FF2B5EF4-FFF2-40B4-BE49-F238E27FC236}">
                <a16:creationId xmlns="" xmlns:a16="http://schemas.microsoft.com/office/drawing/2014/main" id="{E7F53452-179D-44E4-AE4F-CB887A65B9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35786" y="5441529"/>
            <a:ext cx="2626988" cy="89266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</p:spTree>
    <p:extLst>
      <p:ext uri="{BB962C8B-B14F-4D97-AF65-F5344CB8AC3E}">
        <p14:creationId xmlns:p14="http://schemas.microsoft.com/office/powerpoint/2010/main" val="74174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F0D6-0888-4693-A976-4BCCFF1D0F2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E01A8-7B31-430E-A9C8-8CD317953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2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รูปแบบอิสระ: รูปร่าง 7">
            <a:extLst>
              <a:ext uri="{FF2B5EF4-FFF2-40B4-BE49-F238E27FC236}">
                <a16:creationId xmlns="" xmlns:a16="http://schemas.microsoft.com/office/drawing/2014/main" id="{B211751E-5E83-4DDB-8909-D15CE373C4E9}"/>
              </a:ext>
            </a:extLst>
          </p:cNvPr>
          <p:cNvSpPr/>
          <p:nvPr/>
        </p:nvSpPr>
        <p:spPr>
          <a:xfrm>
            <a:off x="5228167" y="63501"/>
            <a:ext cx="6794500" cy="6794500"/>
          </a:xfrm>
          <a:custGeom>
            <a:avLst/>
            <a:gdLst>
              <a:gd name="connsiteX0" fmla="*/ 5095875 w 5095875"/>
              <a:gd name="connsiteY0" fmla="*/ 2547938 h 5095875"/>
              <a:gd name="connsiteX1" fmla="*/ 2547938 w 5095875"/>
              <a:gd name="connsiteY1" fmla="*/ 5095875 h 5095875"/>
              <a:gd name="connsiteX2" fmla="*/ 0 w 5095875"/>
              <a:gd name="connsiteY2" fmla="*/ 2547938 h 5095875"/>
              <a:gd name="connsiteX3" fmla="*/ 2547938 w 5095875"/>
              <a:gd name="connsiteY3" fmla="*/ 0 h 5095875"/>
              <a:gd name="connsiteX4" fmla="*/ 5095875 w 5095875"/>
              <a:gd name="connsiteY4" fmla="*/ 2547938 h 509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5875" h="5095875">
                <a:moveTo>
                  <a:pt x="5095875" y="2547938"/>
                </a:moveTo>
                <a:cubicBezTo>
                  <a:pt x="5095875" y="3955125"/>
                  <a:pt x="3955125" y="5095875"/>
                  <a:pt x="2547938" y="5095875"/>
                </a:cubicBezTo>
                <a:cubicBezTo>
                  <a:pt x="1140751" y="5095875"/>
                  <a:pt x="0" y="3955125"/>
                  <a:pt x="0" y="2547938"/>
                </a:cubicBezTo>
                <a:cubicBezTo>
                  <a:pt x="0" y="1140751"/>
                  <a:pt x="1140751" y="0"/>
                  <a:pt x="2547938" y="0"/>
                </a:cubicBezTo>
                <a:cubicBezTo>
                  <a:pt x="3955125" y="0"/>
                  <a:pt x="5095875" y="1140751"/>
                  <a:pt x="5095875" y="2547938"/>
                </a:cubicBezTo>
                <a:close/>
              </a:path>
            </a:pathLst>
          </a:custGeom>
          <a:solidFill>
            <a:srgbClr val="F9F0C9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9" name="รูปแบบอิสระ: รูปร่าง 8">
            <a:extLst>
              <a:ext uri="{FF2B5EF4-FFF2-40B4-BE49-F238E27FC236}">
                <a16:creationId xmlns="" xmlns:a16="http://schemas.microsoft.com/office/drawing/2014/main" id="{39EA51F9-6466-436F-BFDF-5EBCB35B3437}"/>
              </a:ext>
            </a:extLst>
          </p:cNvPr>
          <p:cNvSpPr/>
          <p:nvPr/>
        </p:nvSpPr>
        <p:spPr>
          <a:xfrm>
            <a:off x="5719234" y="554566"/>
            <a:ext cx="5812365" cy="5812367"/>
          </a:xfrm>
          <a:custGeom>
            <a:avLst/>
            <a:gdLst>
              <a:gd name="connsiteX0" fmla="*/ 4359275 w 4359274"/>
              <a:gd name="connsiteY0" fmla="*/ 2179638 h 4359275"/>
              <a:gd name="connsiteX1" fmla="*/ 2179638 w 4359274"/>
              <a:gd name="connsiteY1" fmla="*/ 4359275 h 4359275"/>
              <a:gd name="connsiteX2" fmla="*/ 0 w 4359274"/>
              <a:gd name="connsiteY2" fmla="*/ 2179637 h 4359275"/>
              <a:gd name="connsiteX3" fmla="*/ 2179638 w 4359274"/>
              <a:gd name="connsiteY3" fmla="*/ 0 h 4359275"/>
              <a:gd name="connsiteX4" fmla="*/ 4359275 w 4359274"/>
              <a:gd name="connsiteY4" fmla="*/ 2179638 h 435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9274" h="4359275">
                <a:moveTo>
                  <a:pt x="4359275" y="2179638"/>
                </a:moveTo>
                <a:cubicBezTo>
                  <a:pt x="4359275" y="3383418"/>
                  <a:pt x="3383418" y="4359275"/>
                  <a:pt x="2179638" y="4359275"/>
                </a:cubicBezTo>
                <a:cubicBezTo>
                  <a:pt x="975857" y="4359275"/>
                  <a:pt x="0" y="3383418"/>
                  <a:pt x="0" y="2179637"/>
                </a:cubicBezTo>
                <a:cubicBezTo>
                  <a:pt x="0" y="975857"/>
                  <a:pt x="975857" y="0"/>
                  <a:pt x="2179638" y="0"/>
                </a:cubicBezTo>
                <a:cubicBezTo>
                  <a:pt x="3383418" y="0"/>
                  <a:pt x="4359275" y="975857"/>
                  <a:pt x="4359275" y="2179638"/>
                </a:cubicBezTo>
                <a:close/>
              </a:path>
            </a:pathLst>
          </a:custGeom>
          <a:solidFill>
            <a:srgbClr val="FCF7E4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10" name="รูปแบบอิสระ: รูปร่าง 9">
            <a:extLst>
              <a:ext uri="{FF2B5EF4-FFF2-40B4-BE49-F238E27FC236}">
                <a16:creationId xmlns="" xmlns:a16="http://schemas.microsoft.com/office/drawing/2014/main" id="{13A60CC6-6C82-413D-AC00-E3AEEA206AF8}"/>
              </a:ext>
            </a:extLst>
          </p:cNvPr>
          <p:cNvSpPr/>
          <p:nvPr/>
        </p:nvSpPr>
        <p:spPr>
          <a:xfrm>
            <a:off x="6301317" y="1136649"/>
            <a:ext cx="4648199" cy="4648200"/>
          </a:xfrm>
          <a:custGeom>
            <a:avLst/>
            <a:gdLst>
              <a:gd name="connsiteX0" fmla="*/ 3486150 w 3486149"/>
              <a:gd name="connsiteY0" fmla="*/ 1743075 h 3486150"/>
              <a:gd name="connsiteX1" fmla="*/ 1743075 w 3486149"/>
              <a:gd name="connsiteY1" fmla="*/ 3486150 h 3486150"/>
              <a:gd name="connsiteX2" fmla="*/ 0 w 3486149"/>
              <a:gd name="connsiteY2" fmla="*/ 1743075 h 3486150"/>
              <a:gd name="connsiteX3" fmla="*/ 1743075 w 3486149"/>
              <a:gd name="connsiteY3" fmla="*/ 0 h 3486150"/>
              <a:gd name="connsiteX4" fmla="*/ 3486150 w 3486149"/>
              <a:gd name="connsiteY4" fmla="*/ 1743075 h 348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6149" h="3486150">
                <a:moveTo>
                  <a:pt x="3486150" y="1743075"/>
                </a:moveTo>
                <a:cubicBezTo>
                  <a:pt x="3486150" y="2705749"/>
                  <a:pt x="2705748" y="3486150"/>
                  <a:pt x="1743075" y="3486150"/>
                </a:cubicBezTo>
                <a:cubicBezTo>
                  <a:pt x="780401" y="3486150"/>
                  <a:pt x="0" y="2705749"/>
                  <a:pt x="0" y="1743075"/>
                </a:cubicBezTo>
                <a:cubicBezTo>
                  <a:pt x="0" y="780401"/>
                  <a:pt x="780402" y="0"/>
                  <a:pt x="1743075" y="0"/>
                </a:cubicBezTo>
                <a:cubicBezTo>
                  <a:pt x="2705749" y="0"/>
                  <a:pt x="3486150" y="780401"/>
                  <a:pt x="3486150" y="1743075"/>
                </a:cubicBezTo>
                <a:close/>
              </a:path>
            </a:pathLst>
          </a:custGeom>
          <a:solidFill>
            <a:srgbClr val="FFFFFF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52" name="ตัวแทนข้อความ 49">
            <a:extLst>
              <a:ext uri="{FF2B5EF4-FFF2-40B4-BE49-F238E27FC236}">
                <a16:creationId xmlns="" xmlns:a16="http://schemas.microsoft.com/office/drawing/2014/main" id="{000EB4C0-D47E-4C11-A33E-DCFC5E307F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45941" y="1889629"/>
            <a:ext cx="4320900" cy="1404759"/>
          </a:xfrm>
        </p:spPr>
        <p:txBody>
          <a:bodyPr>
            <a:noAutofit/>
          </a:bodyPr>
          <a:lstStyle>
            <a:lvl1pPr marL="0" indent="0" algn="ctr">
              <a:buNone/>
              <a:defRPr sz="11333" spc="-4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MONK</a:t>
            </a:r>
          </a:p>
        </p:txBody>
      </p:sp>
      <p:sp>
        <p:nvSpPr>
          <p:cNvPr id="53" name="ตัวแทนข้อความ 49">
            <a:extLst>
              <a:ext uri="{FF2B5EF4-FFF2-40B4-BE49-F238E27FC236}">
                <a16:creationId xmlns="" xmlns:a16="http://schemas.microsoft.com/office/drawing/2014/main" id="{FC46A988-7B88-49E1-95AC-9101690CA6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45941" y="3473901"/>
            <a:ext cx="4320900" cy="793041"/>
          </a:xfrm>
        </p:spPr>
        <p:txBody>
          <a:bodyPr>
            <a:noAutofit/>
          </a:bodyPr>
          <a:lstStyle>
            <a:lvl1pPr marL="0" indent="0" algn="ctr">
              <a:buNone/>
              <a:defRPr sz="5867" spc="-2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 err="1"/>
              <a:t>powerpoint</a:t>
            </a:r>
            <a:endParaRPr lang="en-US" dirty="0"/>
          </a:p>
        </p:txBody>
      </p:sp>
      <p:sp>
        <p:nvSpPr>
          <p:cNvPr id="54" name="ตัวแทนข้อความ 49">
            <a:extLst>
              <a:ext uri="{FF2B5EF4-FFF2-40B4-BE49-F238E27FC236}">
                <a16:creationId xmlns="" xmlns:a16="http://schemas.microsoft.com/office/drawing/2014/main" id="{84D5640B-3A22-4C91-BCA6-EE86808720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1286" y="861573"/>
            <a:ext cx="1704812" cy="442872"/>
          </a:xfrm>
        </p:spPr>
        <p:txBody>
          <a:bodyPr>
            <a:noAutofit/>
          </a:bodyPr>
          <a:lstStyle>
            <a:lvl1pPr marL="0" indent="0" algn="ctr">
              <a:buNone/>
              <a:defRPr sz="2933" spc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STEP 01</a:t>
            </a:r>
          </a:p>
        </p:txBody>
      </p:sp>
      <p:sp>
        <p:nvSpPr>
          <p:cNvPr id="55" name="ตัวแทนข้อความ 49">
            <a:extLst>
              <a:ext uri="{FF2B5EF4-FFF2-40B4-BE49-F238E27FC236}">
                <a16:creationId xmlns="" xmlns:a16="http://schemas.microsoft.com/office/drawing/2014/main" id="{E533AF59-9F51-47DF-A5A9-627E9D3DC7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8988" y="1360801"/>
            <a:ext cx="3782771" cy="565771"/>
          </a:xfrm>
        </p:spPr>
        <p:txBody>
          <a:bodyPr>
            <a:noAutofit/>
          </a:bodyPr>
          <a:lstStyle>
            <a:lvl1pPr marL="0" indent="0" algn="ctr">
              <a:lnSpc>
                <a:spcPct val="107000"/>
              </a:lnSpc>
              <a:buNone/>
              <a:defRPr sz="1600" spc="27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6" name="ตัวแทนข้อความ 49">
            <a:extLst>
              <a:ext uri="{FF2B5EF4-FFF2-40B4-BE49-F238E27FC236}">
                <a16:creationId xmlns="" xmlns:a16="http://schemas.microsoft.com/office/drawing/2014/main" id="{380DE077-1E22-442F-91DA-1AFEA68C9C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17949" y="2866852"/>
            <a:ext cx="1704812" cy="442872"/>
          </a:xfrm>
        </p:spPr>
        <p:txBody>
          <a:bodyPr>
            <a:noAutofit/>
          </a:bodyPr>
          <a:lstStyle>
            <a:lvl1pPr marL="0" indent="0" algn="ctr">
              <a:buNone/>
              <a:defRPr sz="2933" spc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STEP 02</a:t>
            </a:r>
          </a:p>
        </p:txBody>
      </p:sp>
      <p:sp>
        <p:nvSpPr>
          <p:cNvPr id="57" name="ตัวแทนข้อความ 49">
            <a:extLst>
              <a:ext uri="{FF2B5EF4-FFF2-40B4-BE49-F238E27FC236}">
                <a16:creationId xmlns="" xmlns:a16="http://schemas.microsoft.com/office/drawing/2014/main" id="{20C4731E-F167-4872-BDE8-1E209FA74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5651" y="3366080"/>
            <a:ext cx="3782771" cy="565771"/>
          </a:xfrm>
        </p:spPr>
        <p:txBody>
          <a:bodyPr>
            <a:noAutofit/>
          </a:bodyPr>
          <a:lstStyle>
            <a:lvl1pPr marL="0" indent="0" algn="ctr">
              <a:lnSpc>
                <a:spcPct val="107000"/>
              </a:lnSpc>
              <a:buNone/>
              <a:defRPr sz="1600" spc="27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8" name="ตัวแทนข้อความ 49">
            <a:extLst>
              <a:ext uri="{FF2B5EF4-FFF2-40B4-BE49-F238E27FC236}">
                <a16:creationId xmlns="" xmlns:a16="http://schemas.microsoft.com/office/drawing/2014/main" id="{3678C037-CBB9-4D50-8489-94B0FB5749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1287" y="4872131"/>
            <a:ext cx="1717152" cy="442872"/>
          </a:xfrm>
        </p:spPr>
        <p:txBody>
          <a:bodyPr>
            <a:noAutofit/>
          </a:bodyPr>
          <a:lstStyle>
            <a:lvl1pPr marL="0" indent="0" algn="ctr">
              <a:buNone/>
              <a:defRPr sz="2933" spc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STEP 03</a:t>
            </a:r>
          </a:p>
        </p:txBody>
      </p:sp>
      <p:sp>
        <p:nvSpPr>
          <p:cNvPr id="59" name="ตัวแทนข้อความ 49">
            <a:extLst>
              <a:ext uri="{FF2B5EF4-FFF2-40B4-BE49-F238E27FC236}">
                <a16:creationId xmlns="" xmlns:a16="http://schemas.microsoft.com/office/drawing/2014/main" id="{C8761B24-2F6F-46C5-A4A0-E2A1BFF5BC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1328" y="5371359"/>
            <a:ext cx="3782771" cy="565771"/>
          </a:xfrm>
        </p:spPr>
        <p:txBody>
          <a:bodyPr>
            <a:noAutofit/>
          </a:bodyPr>
          <a:lstStyle>
            <a:lvl1pPr marL="0" indent="0" algn="ctr">
              <a:lnSpc>
                <a:spcPct val="107000"/>
              </a:lnSpc>
              <a:buNone/>
              <a:defRPr sz="1600" spc="27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</p:spTree>
    <p:extLst>
      <p:ext uri="{BB962C8B-B14F-4D97-AF65-F5344CB8AC3E}">
        <p14:creationId xmlns:p14="http://schemas.microsoft.com/office/powerpoint/2010/main" val="227920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ตัวแทนแผนภูมิ 15">
            <a:extLst>
              <a:ext uri="{FF2B5EF4-FFF2-40B4-BE49-F238E27FC236}">
                <a16:creationId xmlns="" xmlns:a16="http://schemas.microsoft.com/office/drawing/2014/main" id="{3E7D7D24-17A6-4862-B6AC-A4ABD58D9D55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423334" y="681567"/>
            <a:ext cx="5219700" cy="53975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ตัวแทนข้อความ 49">
            <a:extLst>
              <a:ext uri="{FF2B5EF4-FFF2-40B4-BE49-F238E27FC236}">
                <a16:creationId xmlns="" xmlns:a16="http://schemas.microsoft.com/office/drawing/2014/main" id="{38125DCA-B81B-48EC-A683-CC859DA40C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81842" y="682351"/>
            <a:ext cx="3049961" cy="993423"/>
          </a:xfrm>
        </p:spPr>
        <p:txBody>
          <a:bodyPr>
            <a:noAutofit/>
          </a:bodyPr>
          <a:lstStyle>
            <a:lvl1pPr marL="0" indent="0" algn="ctr">
              <a:buNone/>
              <a:defRPr sz="7733" spc="-4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MONK</a:t>
            </a:r>
          </a:p>
        </p:txBody>
      </p:sp>
      <p:sp>
        <p:nvSpPr>
          <p:cNvPr id="5" name="ตัวแทนข้อความ 49">
            <a:extLst>
              <a:ext uri="{FF2B5EF4-FFF2-40B4-BE49-F238E27FC236}">
                <a16:creationId xmlns="" xmlns:a16="http://schemas.microsoft.com/office/drawing/2014/main" id="{14A8DF96-0EB0-4F9B-B0BB-C4B0E7B22E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1842" y="1618748"/>
            <a:ext cx="3049961" cy="518613"/>
          </a:xfrm>
        </p:spPr>
        <p:txBody>
          <a:bodyPr>
            <a:noAutofit/>
          </a:bodyPr>
          <a:lstStyle>
            <a:lvl1pPr marL="0" indent="0" algn="ctr">
              <a:buNone/>
              <a:defRPr sz="4133" spc="-2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 err="1"/>
              <a:t>powerpoint</a:t>
            </a:r>
            <a:endParaRPr lang="en-US" dirty="0"/>
          </a:p>
        </p:txBody>
      </p:sp>
      <p:sp>
        <p:nvSpPr>
          <p:cNvPr id="6" name="ตัวแทนข้อความ 49">
            <a:extLst>
              <a:ext uri="{FF2B5EF4-FFF2-40B4-BE49-F238E27FC236}">
                <a16:creationId xmlns="" xmlns:a16="http://schemas.microsoft.com/office/drawing/2014/main" id="{FF55E80B-A29E-43C6-8BD9-0189D8542A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55116" y="2778299"/>
            <a:ext cx="1551709" cy="761083"/>
          </a:xfrm>
        </p:spPr>
        <p:txBody>
          <a:bodyPr>
            <a:noAutofit/>
          </a:bodyPr>
          <a:lstStyle>
            <a:lvl1pPr marL="0" indent="0" algn="ctr">
              <a:buNone/>
              <a:defRPr sz="5333" spc="-400" baseline="0">
                <a:solidFill>
                  <a:schemeClr val="accent3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60%</a:t>
            </a:r>
          </a:p>
        </p:txBody>
      </p:sp>
      <p:sp>
        <p:nvSpPr>
          <p:cNvPr id="7" name="ตัวแทนข้อความ 49">
            <a:extLst>
              <a:ext uri="{FF2B5EF4-FFF2-40B4-BE49-F238E27FC236}">
                <a16:creationId xmlns="" xmlns:a16="http://schemas.microsoft.com/office/drawing/2014/main" id="{9ECADA8F-5D0C-4B2B-9225-75533151AC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2111" y="3495045"/>
            <a:ext cx="1551709" cy="761083"/>
          </a:xfrm>
        </p:spPr>
        <p:txBody>
          <a:bodyPr>
            <a:noAutofit/>
          </a:bodyPr>
          <a:lstStyle>
            <a:lvl1pPr marL="0" indent="0" algn="ctr">
              <a:buNone/>
              <a:defRPr sz="5333" spc="-40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60%</a:t>
            </a:r>
          </a:p>
        </p:txBody>
      </p:sp>
      <p:sp>
        <p:nvSpPr>
          <p:cNvPr id="8" name="ตัวแทนข้อความ 49">
            <a:extLst>
              <a:ext uri="{FF2B5EF4-FFF2-40B4-BE49-F238E27FC236}">
                <a16:creationId xmlns="" xmlns:a16="http://schemas.microsoft.com/office/drawing/2014/main" id="{FE604879-802A-43F3-9EF5-585D543C81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9775" y="2809453"/>
            <a:ext cx="4034989" cy="565771"/>
          </a:xfrm>
        </p:spPr>
        <p:txBody>
          <a:bodyPr>
            <a:noAutofit/>
          </a:bodyPr>
          <a:lstStyle>
            <a:lvl1pPr marL="0" indent="0" algn="l">
              <a:lnSpc>
                <a:spcPct val="107000"/>
              </a:lnSpc>
              <a:buNone/>
              <a:defRPr sz="1600" spc="13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9" name="ตัวแทนข้อความ 49">
            <a:extLst>
              <a:ext uri="{FF2B5EF4-FFF2-40B4-BE49-F238E27FC236}">
                <a16:creationId xmlns="" xmlns:a16="http://schemas.microsoft.com/office/drawing/2014/main" id="{74F539C8-FBDC-49E6-BA12-5CCA04DFE3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55116" y="3919368"/>
            <a:ext cx="1551709" cy="761083"/>
          </a:xfrm>
        </p:spPr>
        <p:txBody>
          <a:bodyPr>
            <a:noAutofit/>
          </a:bodyPr>
          <a:lstStyle>
            <a:lvl1pPr marL="0" indent="0" algn="ctr">
              <a:buNone/>
              <a:defRPr sz="5333" spc="-400" baseline="0">
                <a:solidFill>
                  <a:schemeClr val="accent2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30%</a:t>
            </a:r>
          </a:p>
        </p:txBody>
      </p:sp>
      <p:sp>
        <p:nvSpPr>
          <p:cNvPr id="10" name="ตัวแทนข้อความ 49">
            <a:extLst>
              <a:ext uri="{FF2B5EF4-FFF2-40B4-BE49-F238E27FC236}">
                <a16:creationId xmlns="" xmlns:a16="http://schemas.microsoft.com/office/drawing/2014/main" id="{D40E9127-4A5A-43BA-ABCB-F62E8DF64D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39775" y="3950523"/>
            <a:ext cx="4034989" cy="565771"/>
          </a:xfrm>
        </p:spPr>
        <p:txBody>
          <a:bodyPr>
            <a:noAutofit/>
          </a:bodyPr>
          <a:lstStyle>
            <a:lvl1pPr marL="0" indent="0" algn="l">
              <a:lnSpc>
                <a:spcPct val="107000"/>
              </a:lnSpc>
              <a:buNone/>
              <a:defRPr sz="1600" spc="13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1" name="ตัวแทนข้อความ 49">
            <a:extLst>
              <a:ext uri="{FF2B5EF4-FFF2-40B4-BE49-F238E27FC236}">
                <a16:creationId xmlns="" xmlns:a16="http://schemas.microsoft.com/office/drawing/2014/main" id="{5F80E701-3182-45EF-AE59-5D350884231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5116" y="5060437"/>
            <a:ext cx="1551709" cy="761083"/>
          </a:xfrm>
        </p:spPr>
        <p:txBody>
          <a:bodyPr>
            <a:noAutofit/>
          </a:bodyPr>
          <a:lstStyle>
            <a:lvl1pPr marL="0" indent="0" algn="ctr">
              <a:buNone/>
              <a:defRPr sz="5333" spc="-4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10%</a:t>
            </a:r>
          </a:p>
        </p:txBody>
      </p:sp>
      <p:sp>
        <p:nvSpPr>
          <p:cNvPr id="12" name="ตัวแทนข้อความ 49">
            <a:extLst>
              <a:ext uri="{FF2B5EF4-FFF2-40B4-BE49-F238E27FC236}">
                <a16:creationId xmlns="" xmlns:a16="http://schemas.microsoft.com/office/drawing/2014/main" id="{8C9B58B7-A259-4E18-9184-D7EA544197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39775" y="5091592"/>
            <a:ext cx="4034989" cy="565771"/>
          </a:xfrm>
        </p:spPr>
        <p:txBody>
          <a:bodyPr>
            <a:noAutofit/>
          </a:bodyPr>
          <a:lstStyle>
            <a:lvl1pPr marL="0" indent="0" algn="l">
              <a:lnSpc>
                <a:spcPct val="107000"/>
              </a:lnSpc>
              <a:buNone/>
              <a:defRPr sz="1600" spc="13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3" name="ตัวแทนข้อความ 49">
            <a:extLst>
              <a:ext uri="{FF2B5EF4-FFF2-40B4-BE49-F238E27FC236}">
                <a16:creationId xmlns="" xmlns:a16="http://schemas.microsoft.com/office/drawing/2014/main" id="{5E91AD68-0C61-4072-AA33-F9943C6BF2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83960" y="2017216"/>
            <a:ext cx="1551709" cy="761083"/>
          </a:xfrm>
        </p:spPr>
        <p:txBody>
          <a:bodyPr>
            <a:noAutofit/>
          </a:bodyPr>
          <a:lstStyle>
            <a:lvl1pPr marL="0" indent="0" algn="ctr">
              <a:buNone/>
              <a:defRPr sz="5333" spc="-40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30%</a:t>
            </a:r>
          </a:p>
        </p:txBody>
      </p:sp>
      <p:sp>
        <p:nvSpPr>
          <p:cNvPr id="14" name="ตัวแทนข้อความ 49">
            <a:extLst>
              <a:ext uri="{FF2B5EF4-FFF2-40B4-BE49-F238E27FC236}">
                <a16:creationId xmlns="" xmlns:a16="http://schemas.microsoft.com/office/drawing/2014/main" id="{D4A798C6-CA97-416D-9CBF-944250179F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1935" y="4061009"/>
            <a:ext cx="1551709" cy="761083"/>
          </a:xfrm>
        </p:spPr>
        <p:txBody>
          <a:bodyPr>
            <a:noAutofit/>
          </a:bodyPr>
          <a:lstStyle>
            <a:lvl1pPr marL="0" indent="0" algn="ctr">
              <a:buNone/>
              <a:defRPr sz="5333" spc="-40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10%</a:t>
            </a:r>
          </a:p>
        </p:txBody>
      </p:sp>
    </p:spTree>
    <p:extLst>
      <p:ext uri="{BB962C8B-B14F-4D97-AF65-F5344CB8AC3E}">
        <p14:creationId xmlns:p14="http://schemas.microsoft.com/office/powerpoint/2010/main" val="27179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ตัวแทนแผนภูมิ 15">
            <a:extLst>
              <a:ext uri="{FF2B5EF4-FFF2-40B4-BE49-F238E27FC236}">
                <a16:creationId xmlns="" xmlns:a16="http://schemas.microsoft.com/office/drawing/2014/main" id="{1F9F2779-A50B-4EC8-923A-D3EF50C80A7A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4605843" y="2339485"/>
            <a:ext cx="7226324" cy="37882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รูปแบบอิสระ: รูปร่าง 5">
            <a:extLst>
              <a:ext uri="{FF2B5EF4-FFF2-40B4-BE49-F238E27FC236}">
                <a16:creationId xmlns="" xmlns:a16="http://schemas.microsoft.com/office/drawing/2014/main" id="{0916E3ED-9165-4441-B999-962CFDC69C0C}"/>
              </a:ext>
            </a:extLst>
          </p:cNvPr>
          <p:cNvSpPr/>
          <p:nvPr/>
        </p:nvSpPr>
        <p:spPr>
          <a:xfrm>
            <a:off x="0" y="63500"/>
            <a:ext cx="4995333" cy="4995333"/>
          </a:xfrm>
          <a:custGeom>
            <a:avLst/>
            <a:gdLst>
              <a:gd name="connsiteX0" fmla="*/ 3746500 w 3746500"/>
              <a:gd name="connsiteY0" fmla="*/ 1873250 h 3746500"/>
              <a:gd name="connsiteX1" fmla="*/ 1873250 w 3746500"/>
              <a:gd name="connsiteY1" fmla="*/ 3746500 h 3746500"/>
              <a:gd name="connsiteX2" fmla="*/ 0 w 3746500"/>
              <a:gd name="connsiteY2" fmla="*/ 1873250 h 3746500"/>
              <a:gd name="connsiteX3" fmla="*/ 1873250 w 3746500"/>
              <a:gd name="connsiteY3" fmla="*/ 0 h 3746500"/>
              <a:gd name="connsiteX4" fmla="*/ 3746500 w 3746500"/>
              <a:gd name="connsiteY4" fmla="*/ 1873250 h 374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6500" h="3746500">
                <a:moveTo>
                  <a:pt x="3746500" y="1873250"/>
                </a:moveTo>
                <a:cubicBezTo>
                  <a:pt x="3746500" y="2907818"/>
                  <a:pt x="2907818" y="3746500"/>
                  <a:pt x="1873250" y="3746500"/>
                </a:cubicBezTo>
                <a:cubicBezTo>
                  <a:pt x="838683" y="3746500"/>
                  <a:pt x="0" y="2907818"/>
                  <a:pt x="0" y="1873250"/>
                </a:cubicBezTo>
                <a:cubicBezTo>
                  <a:pt x="0" y="838683"/>
                  <a:pt x="838683" y="0"/>
                  <a:pt x="1873250" y="0"/>
                </a:cubicBezTo>
                <a:cubicBezTo>
                  <a:pt x="2907818" y="0"/>
                  <a:pt x="3746500" y="838683"/>
                  <a:pt x="3746500" y="1873250"/>
                </a:cubicBezTo>
                <a:close/>
              </a:path>
            </a:pathLst>
          </a:custGeom>
          <a:solidFill>
            <a:srgbClr val="F9F0C9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7" name="รูปแบบอิสระ: รูปร่าง 6">
            <a:extLst>
              <a:ext uri="{FF2B5EF4-FFF2-40B4-BE49-F238E27FC236}">
                <a16:creationId xmlns="" xmlns:a16="http://schemas.microsoft.com/office/drawing/2014/main" id="{123631D8-70FB-424B-97E9-03D1BCCF0B4C}"/>
              </a:ext>
            </a:extLst>
          </p:cNvPr>
          <p:cNvSpPr/>
          <p:nvPr/>
        </p:nvSpPr>
        <p:spPr>
          <a:xfrm>
            <a:off x="359833" y="423333"/>
            <a:ext cx="4275667" cy="4275667"/>
          </a:xfrm>
          <a:custGeom>
            <a:avLst/>
            <a:gdLst>
              <a:gd name="connsiteX0" fmla="*/ 3206750 w 3206750"/>
              <a:gd name="connsiteY0" fmla="*/ 1603375 h 3206750"/>
              <a:gd name="connsiteX1" fmla="*/ 1603375 w 3206750"/>
              <a:gd name="connsiteY1" fmla="*/ 3206750 h 3206750"/>
              <a:gd name="connsiteX2" fmla="*/ 0 w 3206750"/>
              <a:gd name="connsiteY2" fmla="*/ 1603375 h 3206750"/>
              <a:gd name="connsiteX3" fmla="*/ 1603375 w 3206750"/>
              <a:gd name="connsiteY3" fmla="*/ 0 h 3206750"/>
              <a:gd name="connsiteX4" fmla="*/ 3206750 w 3206750"/>
              <a:gd name="connsiteY4" fmla="*/ 1603375 h 320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6750" h="3206750">
                <a:moveTo>
                  <a:pt x="3206750" y="1603375"/>
                </a:moveTo>
                <a:cubicBezTo>
                  <a:pt x="3206750" y="2488895"/>
                  <a:pt x="2488895" y="3206750"/>
                  <a:pt x="1603375" y="3206750"/>
                </a:cubicBezTo>
                <a:cubicBezTo>
                  <a:pt x="717855" y="3206750"/>
                  <a:pt x="0" y="2488895"/>
                  <a:pt x="0" y="1603375"/>
                </a:cubicBezTo>
                <a:cubicBezTo>
                  <a:pt x="0" y="717855"/>
                  <a:pt x="717855" y="0"/>
                  <a:pt x="1603375" y="0"/>
                </a:cubicBezTo>
                <a:cubicBezTo>
                  <a:pt x="2488895" y="0"/>
                  <a:pt x="3206750" y="717855"/>
                  <a:pt x="3206750" y="1603375"/>
                </a:cubicBezTo>
                <a:close/>
              </a:path>
            </a:pathLst>
          </a:custGeom>
          <a:solidFill>
            <a:srgbClr val="FCF7E4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8" name="รูปแบบอิสระ: รูปร่าง 7">
            <a:extLst>
              <a:ext uri="{FF2B5EF4-FFF2-40B4-BE49-F238E27FC236}">
                <a16:creationId xmlns="" xmlns:a16="http://schemas.microsoft.com/office/drawing/2014/main" id="{9D6D0A30-DA11-46FB-980A-A5ED759D01AD}"/>
              </a:ext>
            </a:extLst>
          </p:cNvPr>
          <p:cNvSpPr/>
          <p:nvPr/>
        </p:nvSpPr>
        <p:spPr>
          <a:xfrm>
            <a:off x="787400" y="850900"/>
            <a:ext cx="3420533" cy="3420533"/>
          </a:xfrm>
          <a:custGeom>
            <a:avLst/>
            <a:gdLst>
              <a:gd name="connsiteX0" fmla="*/ 2565400 w 2565400"/>
              <a:gd name="connsiteY0" fmla="*/ 1282700 h 2565400"/>
              <a:gd name="connsiteX1" fmla="*/ 1282700 w 2565400"/>
              <a:gd name="connsiteY1" fmla="*/ 2565400 h 2565400"/>
              <a:gd name="connsiteX2" fmla="*/ 0 w 2565400"/>
              <a:gd name="connsiteY2" fmla="*/ 1282700 h 2565400"/>
              <a:gd name="connsiteX3" fmla="*/ 1282700 w 2565400"/>
              <a:gd name="connsiteY3" fmla="*/ 0 h 2565400"/>
              <a:gd name="connsiteX4" fmla="*/ 2565400 w 2565400"/>
              <a:gd name="connsiteY4" fmla="*/ 1282700 h 256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5400" h="2565400">
                <a:moveTo>
                  <a:pt x="2565400" y="1282700"/>
                </a:moveTo>
                <a:cubicBezTo>
                  <a:pt x="2565400" y="1991116"/>
                  <a:pt x="1991116" y="2565400"/>
                  <a:pt x="1282700" y="2565400"/>
                </a:cubicBezTo>
                <a:cubicBezTo>
                  <a:pt x="574284" y="2565400"/>
                  <a:pt x="0" y="1991116"/>
                  <a:pt x="0" y="1282700"/>
                </a:cubicBezTo>
                <a:cubicBezTo>
                  <a:pt x="0" y="574284"/>
                  <a:pt x="574284" y="0"/>
                  <a:pt x="1282700" y="0"/>
                </a:cubicBezTo>
                <a:cubicBezTo>
                  <a:pt x="1991116" y="0"/>
                  <a:pt x="2565400" y="574284"/>
                  <a:pt x="2565400" y="1282700"/>
                </a:cubicBezTo>
                <a:close/>
              </a:path>
            </a:pathLst>
          </a:custGeom>
          <a:solidFill>
            <a:srgbClr val="FFFFFF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grpSp>
        <p:nvGrpSpPr>
          <p:cNvPr id="9" name="กราฟิก 2">
            <a:extLst>
              <a:ext uri="{FF2B5EF4-FFF2-40B4-BE49-F238E27FC236}">
                <a16:creationId xmlns="" xmlns:a16="http://schemas.microsoft.com/office/drawing/2014/main" id="{D70B65D5-EF96-4419-B250-6CA9D5669F89}"/>
              </a:ext>
            </a:extLst>
          </p:cNvPr>
          <p:cNvGrpSpPr/>
          <p:nvPr/>
        </p:nvGrpSpPr>
        <p:grpSpPr>
          <a:xfrm>
            <a:off x="1437217" y="670105"/>
            <a:ext cx="2725012" cy="3757961"/>
            <a:chOff x="1077912" y="502578"/>
            <a:chExt cx="2043759" cy="2818471"/>
          </a:xfrm>
        </p:grpSpPr>
        <p:sp>
          <p:nvSpPr>
            <p:cNvPr id="10" name="รูปแบบอิสระ: รูปร่าง 9">
              <a:extLst>
                <a:ext uri="{FF2B5EF4-FFF2-40B4-BE49-F238E27FC236}">
                  <a16:creationId xmlns="" xmlns:a16="http://schemas.microsoft.com/office/drawing/2014/main" id="{67038B6B-6994-4890-A6DC-29691A41A270}"/>
                </a:ext>
              </a:extLst>
            </p:cNvPr>
            <p:cNvSpPr/>
            <p:nvPr/>
          </p:nvSpPr>
          <p:spPr>
            <a:xfrm>
              <a:off x="1622601" y="3267075"/>
              <a:ext cx="204707" cy="53974"/>
            </a:xfrm>
            <a:custGeom>
              <a:avLst/>
              <a:gdLst>
                <a:gd name="connsiteX0" fmla="*/ 6174 w 204707"/>
                <a:gd name="connsiteY0" fmla="*/ 0 h 53974"/>
                <a:gd name="connsiteX1" fmla="*/ 12524 w 204707"/>
                <a:gd name="connsiteY1" fmla="*/ 41275 h 53974"/>
                <a:gd name="connsiteX2" fmla="*/ 204611 w 204707"/>
                <a:gd name="connsiteY2" fmla="*/ 28575 h 53974"/>
                <a:gd name="connsiteX3" fmla="*/ 180799 w 204707"/>
                <a:gd name="connsiteY3" fmla="*/ 4763 h 53974"/>
                <a:gd name="connsiteX4" fmla="*/ 6174 w 204707"/>
                <a:gd name="connsiteY4" fmla="*/ 0 h 53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07" h="53974">
                  <a:moveTo>
                    <a:pt x="6174" y="0"/>
                  </a:moveTo>
                  <a:cubicBezTo>
                    <a:pt x="6174" y="0"/>
                    <a:pt x="-11289" y="30162"/>
                    <a:pt x="12524" y="41275"/>
                  </a:cubicBezTo>
                  <a:cubicBezTo>
                    <a:pt x="36336" y="53975"/>
                    <a:pt x="209374" y="66675"/>
                    <a:pt x="204611" y="28575"/>
                  </a:cubicBezTo>
                  <a:cubicBezTo>
                    <a:pt x="198261" y="-12700"/>
                    <a:pt x="180799" y="4763"/>
                    <a:pt x="180799" y="4763"/>
                  </a:cubicBezTo>
                  <a:lnTo>
                    <a:pt x="6174" y="0"/>
                  </a:lnTo>
                  <a:close/>
                </a:path>
              </a:pathLst>
            </a:custGeom>
            <a:solidFill>
              <a:srgbClr val="534741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" name="รูปแบบอิสระ: รูปร่าง 10">
              <a:extLst>
                <a:ext uri="{FF2B5EF4-FFF2-40B4-BE49-F238E27FC236}">
                  <a16:creationId xmlns="" xmlns:a16="http://schemas.microsoft.com/office/drawing/2014/main" id="{A21DDC5B-2BB4-424F-8A11-637DA3ABE9D3}"/>
                </a:ext>
              </a:extLst>
            </p:cNvPr>
            <p:cNvSpPr/>
            <p:nvPr/>
          </p:nvSpPr>
          <p:spPr>
            <a:xfrm>
              <a:off x="1884265" y="3267075"/>
              <a:ext cx="204707" cy="53974"/>
            </a:xfrm>
            <a:custGeom>
              <a:avLst/>
              <a:gdLst>
                <a:gd name="connsiteX0" fmla="*/ 198534 w 204707"/>
                <a:gd name="connsiteY0" fmla="*/ 0 h 53974"/>
                <a:gd name="connsiteX1" fmla="*/ 192184 w 204707"/>
                <a:gd name="connsiteY1" fmla="*/ 41275 h 53974"/>
                <a:gd name="connsiteX2" fmla="*/ 96 w 204707"/>
                <a:gd name="connsiteY2" fmla="*/ 28575 h 53974"/>
                <a:gd name="connsiteX3" fmla="*/ 23909 w 204707"/>
                <a:gd name="connsiteY3" fmla="*/ 4763 h 53974"/>
                <a:gd name="connsiteX4" fmla="*/ 198534 w 204707"/>
                <a:gd name="connsiteY4" fmla="*/ 0 h 53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07" h="53974">
                  <a:moveTo>
                    <a:pt x="198534" y="0"/>
                  </a:moveTo>
                  <a:cubicBezTo>
                    <a:pt x="198534" y="0"/>
                    <a:pt x="215997" y="30162"/>
                    <a:pt x="192184" y="41275"/>
                  </a:cubicBezTo>
                  <a:cubicBezTo>
                    <a:pt x="168372" y="53975"/>
                    <a:pt x="-4666" y="66675"/>
                    <a:pt x="96" y="28575"/>
                  </a:cubicBezTo>
                  <a:cubicBezTo>
                    <a:pt x="6446" y="-12700"/>
                    <a:pt x="23909" y="4763"/>
                    <a:pt x="23909" y="4763"/>
                  </a:cubicBezTo>
                  <a:lnTo>
                    <a:pt x="198534" y="0"/>
                  </a:lnTo>
                  <a:close/>
                </a:path>
              </a:pathLst>
            </a:custGeom>
            <a:solidFill>
              <a:srgbClr val="534741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2" name="รูปแบบอิสระ: รูปร่าง 11">
              <a:extLst>
                <a:ext uri="{FF2B5EF4-FFF2-40B4-BE49-F238E27FC236}">
                  <a16:creationId xmlns="" xmlns:a16="http://schemas.microsoft.com/office/drawing/2014/main" id="{D82F6B66-19C2-49D3-B1FB-652262C5C042}"/>
                </a:ext>
              </a:extLst>
            </p:cNvPr>
            <p:cNvSpPr/>
            <p:nvPr/>
          </p:nvSpPr>
          <p:spPr>
            <a:xfrm>
              <a:off x="1888924" y="2955924"/>
              <a:ext cx="193344" cy="344835"/>
            </a:xfrm>
            <a:custGeom>
              <a:avLst/>
              <a:gdLst>
                <a:gd name="connsiteX0" fmla="*/ 154188 w 193344"/>
                <a:gd name="connsiteY0" fmla="*/ 0 h 344835"/>
                <a:gd name="connsiteX1" fmla="*/ 139901 w 193344"/>
                <a:gd name="connsiteY1" fmla="*/ 195263 h 344835"/>
                <a:gd name="connsiteX2" fmla="*/ 181176 w 193344"/>
                <a:gd name="connsiteY2" fmla="*/ 334963 h 344835"/>
                <a:gd name="connsiteX3" fmla="*/ 201 w 193344"/>
                <a:gd name="connsiteY3" fmla="*/ 320675 h 344835"/>
                <a:gd name="connsiteX4" fmla="*/ 41476 w 193344"/>
                <a:gd name="connsiteY4" fmla="*/ 195263 h 344835"/>
                <a:gd name="connsiteX5" fmla="*/ 27188 w 193344"/>
                <a:gd name="connsiteY5" fmla="*/ 0 h 344835"/>
                <a:gd name="connsiteX6" fmla="*/ 154188 w 193344"/>
                <a:gd name="connsiteY6" fmla="*/ 0 h 34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344" h="344835">
                  <a:moveTo>
                    <a:pt x="154188" y="0"/>
                  </a:moveTo>
                  <a:cubicBezTo>
                    <a:pt x="154188" y="0"/>
                    <a:pt x="139901" y="180975"/>
                    <a:pt x="139901" y="195263"/>
                  </a:cubicBezTo>
                  <a:cubicBezTo>
                    <a:pt x="139901" y="195263"/>
                    <a:pt x="224038" y="320675"/>
                    <a:pt x="181176" y="334963"/>
                  </a:cubicBezTo>
                  <a:cubicBezTo>
                    <a:pt x="139901" y="349250"/>
                    <a:pt x="-6149" y="350838"/>
                    <a:pt x="201" y="320675"/>
                  </a:cubicBezTo>
                  <a:cubicBezTo>
                    <a:pt x="14488" y="250825"/>
                    <a:pt x="41476" y="195263"/>
                    <a:pt x="41476" y="195263"/>
                  </a:cubicBezTo>
                  <a:lnTo>
                    <a:pt x="27188" y="0"/>
                  </a:lnTo>
                  <a:lnTo>
                    <a:pt x="154188" y="0"/>
                  </a:lnTo>
                  <a:close/>
                </a:path>
              </a:pathLst>
            </a:custGeom>
            <a:solidFill>
              <a:srgbClr val="FFDABB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รูปแบบอิสระ: รูปร่าง 12">
              <a:extLst>
                <a:ext uri="{FF2B5EF4-FFF2-40B4-BE49-F238E27FC236}">
                  <a16:creationId xmlns="" xmlns:a16="http://schemas.microsoft.com/office/drawing/2014/main" id="{5B862726-F111-4322-9A6A-8DD4208C3D01}"/>
                </a:ext>
              </a:extLst>
            </p:cNvPr>
            <p:cNvSpPr/>
            <p:nvPr/>
          </p:nvSpPr>
          <p:spPr>
            <a:xfrm>
              <a:off x="1626131" y="2955924"/>
              <a:ext cx="193344" cy="344835"/>
            </a:xfrm>
            <a:custGeom>
              <a:avLst/>
              <a:gdLst>
                <a:gd name="connsiteX0" fmla="*/ 39156 w 193344"/>
                <a:gd name="connsiteY0" fmla="*/ 0 h 344835"/>
                <a:gd name="connsiteX1" fmla="*/ 53444 w 193344"/>
                <a:gd name="connsiteY1" fmla="*/ 195263 h 344835"/>
                <a:gd name="connsiteX2" fmla="*/ 12169 w 193344"/>
                <a:gd name="connsiteY2" fmla="*/ 334963 h 344835"/>
                <a:gd name="connsiteX3" fmla="*/ 193144 w 193344"/>
                <a:gd name="connsiteY3" fmla="*/ 320675 h 344835"/>
                <a:gd name="connsiteX4" fmla="*/ 151869 w 193344"/>
                <a:gd name="connsiteY4" fmla="*/ 195263 h 344835"/>
                <a:gd name="connsiteX5" fmla="*/ 166156 w 193344"/>
                <a:gd name="connsiteY5" fmla="*/ 0 h 344835"/>
                <a:gd name="connsiteX6" fmla="*/ 39156 w 193344"/>
                <a:gd name="connsiteY6" fmla="*/ 0 h 34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344" h="344835">
                  <a:moveTo>
                    <a:pt x="39156" y="0"/>
                  </a:moveTo>
                  <a:cubicBezTo>
                    <a:pt x="39156" y="0"/>
                    <a:pt x="53444" y="180975"/>
                    <a:pt x="53444" y="195263"/>
                  </a:cubicBezTo>
                  <a:cubicBezTo>
                    <a:pt x="53444" y="195263"/>
                    <a:pt x="-30694" y="320675"/>
                    <a:pt x="12169" y="334963"/>
                  </a:cubicBezTo>
                  <a:cubicBezTo>
                    <a:pt x="53444" y="349250"/>
                    <a:pt x="199494" y="350838"/>
                    <a:pt x="193144" y="320675"/>
                  </a:cubicBezTo>
                  <a:cubicBezTo>
                    <a:pt x="178856" y="250825"/>
                    <a:pt x="151869" y="195263"/>
                    <a:pt x="151869" y="195263"/>
                  </a:cubicBezTo>
                  <a:lnTo>
                    <a:pt x="166156" y="0"/>
                  </a:lnTo>
                  <a:lnTo>
                    <a:pt x="39156" y="0"/>
                  </a:lnTo>
                  <a:close/>
                </a:path>
              </a:pathLst>
            </a:custGeom>
            <a:solidFill>
              <a:srgbClr val="FFDABB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4" name="รูปแบบอิสระ: รูปร่าง 13">
              <a:extLst>
                <a:ext uri="{FF2B5EF4-FFF2-40B4-BE49-F238E27FC236}">
                  <a16:creationId xmlns="" xmlns:a16="http://schemas.microsoft.com/office/drawing/2014/main" id="{DBCA605F-E692-4525-B5C2-E41400C898BC}"/>
                </a:ext>
              </a:extLst>
            </p:cNvPr>
            <p:cNvSpPr/>
            <p:nvPr/>
          </p:nvSpPr>
          <p:spPr>
            <a:xfrm>
              <a:off x="1488722" y="1382712"/>
              <a:ext cx="930079" cy="1625070"/>
            </a:xfrm>
            <a:custGeom>
              <a:avLst/>
              <a:gdLst>
                <a:gd name="connsiteX0" fmla="*/ 487715 w 930079"/>
                <a:gd name="connsiteY0" fmla="*/ 0 h 1625070"/>
                <a:gd name="connsiteX1" fmla="*/ 736953 w 930079"/>
                <a:gd name="connsiteY1" fmla="*/ 65087 h 1625070"/>
                <a:gd name="connsiteX2" fmla="*/ 929040 w 930079"/>
                <a:gd name="connsiteY2" fmla="*/ 447675 h 1625070"/>
                <a:gd name="connsiteX3" fmla="*/ 833790 w 930079"/>
                <a:gd name="connsiteY3" fmla="*/ 722313 h 1625070"/>
                <a:gd name="connsiteX4" fmla="*/ 792515 w 930079"/>
                <a:gd name="connsiteY4" fmla="*/ 657225 h 1625070"/>
                <a:gd name="connsiteX5" fmla="*/ 673453 w 930079"/>
                <a:gd name="connsiteY5" fmla="*/ 609600 h 1625070"/>
                <a:gd name="connsiteX6" fmla="*/ 733778 w 930079"/>
                <a:gd name="connsiteY6" fmla="*/ 1531938 h 1625070"/>
                <a:gd name="connsiteX7" fmla="*/ 16228 w 930079"/>
                <a:gd name="connsiteY7" fmla="*/ 1531938 h 1625070"/>
                <a:gd name="connsiteX8" fmla="*/ 16228 w 930079"/>
                <a:gd name="connsiteY8" fmla="*/ 800100 h 1625070"/>
                <a:gd name="connsiteX9" fmla="*/ 76553 w 930079"/>
                <a:gd name="connsiteY9" fmla="*/ 274638 h 1625070"/>
                <a:gd name="connsiteX10" fmla="*/ 487715 w 930079"/>
                <a:gd name="connsiteY10" fmla="*/ 0 h 1625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079" h="1625070">
                  <a:moveTo>
                    <a:pt x="487715" y="0"/>
                  </a:moveTo>
                  <a:cubicBezTo>
                    <a:pt x="487715" y="0"/>
                    <a:pt x="654403" y="30163"/>
                    <a:pt x="736953" y="65087"/>
                  </a:cubicBezTo>
                  <a:cubicBezTo>
                    <a:pt x="821090" y="101600"/>
                    <a:pt x="916340" y="244475"/>
                    <a:pt x="929040" y="447675"/>
                  </a:cubicBezTo>
                  <a:cubicBezTo>
                    <a:pt x="941740" y="650875"/>
                    <a:pt x="833790" y="722313"/>
                    <a:pt x="833790" y="722313"/>
                  </a:cubicBezTo>
                  <a:cubicBezTo>
                    <a:pt x="833790" y="722313"/>
                    <a:pt x="803628" y="668338"/>
                    <a:pt x="792515" y="657225"/>
                  </a:cubicBezTo>
                  <a:cubicBezTo>
                    <a:pt x="779815" y="644525"/>
                    <a:pt x="684565" y="585788"/>
                    <a:pt x="673453" y="609600"/>
                  </a:cubicBezTo>
                  <a:cubicBezTo>
                    <a:pt x="660753" y="633413"/>
                    <a:pt x="733778" y="849313"/>
                    <a:pt x="733778" y="1531938"/>
                  </a:cubicBezTo>
                  <a:cubicBezTo>
                    <a:pt x="733778" y="1531938"/>
                    <a:pt x="405165" y="1741488"/>
                    <a:pt x="16228" y="1531938"/>
                  </a:cubicBezTo>
                  <a:cubicBezTo>
                    <a:pt x="16228" y="1531938"/>
                    <a:pt x="-20285" y="1087438"/>
                    <a:pt x="16228" y="800100"/>
                  </a:cubicBezTo>
                  <a:lnTo>
                    <a:pt x="76553" y="274638"/>
                  </a:lnTo>
                  <a:lnTo>
                    <a:pt x="487715" y="0"/>
                  </a:lnTo>
                  <a:close/>
                </a:path>
              </a:pathLst>
            </a:custGeom>
            <a:solidFill>
              <a:srgbClr val="E37828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5" name="รูปแบบอิสระ: รูปร่าง 14">
              <a:extLst>
                <a:ext uri="{FF2B5EF4-FFF2-40B4-BE49-F238E27FC236}">
                  <a16:creationId xmlns="" xmlns:a16="http://schemas.microsoft.com/office/drawing/2014/main" id="{B228D5E4-F676-43F1-979A-0AA0EB1EF5D2}"/>
                </a:ext>
              </a:extLst>
            </p:cNvPr>
            <p:cNvSpPr/>
            <p:nvPr/>
          </p:nvSpPr>
          <p:spPr>
            <a:xfrm>
              <a:off x="1619639" y="1387475"/>
              <a:ext cx="647310" cy="1213295"/>
            </a:xfrm>
            <a:custGeom>
              <a:avLst/>
              <a:gdLst>
                <a:gd name="connsiteX0" fmla="*/ 56761 w 647310"/>
                <a:gd name="connsiteY0" fmla="*/ 574675 h 1213295"/>
                <a:gd name="connsiteX1" fmla="*/ 355211 w 647310"/>
                <a:gd name="connsiteY1" fmla="*/ 0 h 1213295"/>
                <a:gd name="connsiteX2" fmla="*/ 647311 w 647310"/>
                <a:gd name="connsiteY2" fmla="*/ 84137 h 1213295"/>
                <a:gd name="connsiteX3" fmla="*/ 402836 w 647310"/>
                <a:gd name="connsiteY3" fmla="*/ 608012 h 1213295"/>
                <a:gd name="connsiteX4" fmla="*/ 415536 w 647310"/>
                <a:gd name="connsiteY4" fmla="*/ 1171575 h 1213295"/>
                <a:gd name="connsiteX5" fmla="*/ 36123 w 647310"/>
                <a:gd name="connsiteY5" fmla="*/ 1195387 h 1213295"/>
                <a:gd name="connsiteX6" fmla="*/ 56761 w 647310"/>
                <a:gd name="connsiteY6" fmla="*/ 574675 h 1213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7310" h="1213295">
                  <a:moveTo>
                    <a:pt x="56761" y="574675"/>
                  </a:moveTo>
                  <a:cubicBezTo>
                    <a:pt x="56761" y="574675"/>
                    <a:pt x="188523" y="168275"/>
                    <a:pt x="355211" y="0"/>
                  </a:cubicBezTo>
                  <a:cubicBezTo>
                    <a:pt x="355211" y="0"/>
                    <a:pt x="566348" y="14288"/>
                    <a:pt x="647311" y="84137"/>
                  </a:cubicBezTo>
                  <a:cubicBezTo>
                    <a:pt x="647311" y="84137"/>
                    <a:pt x="436173" y="439737"/>
                    <a:pt x="402836" y="608012"/>
                  </a:cubicBezTo>
                  <a:cubicBezTo>
                    <a:pt x="402836" y="608012"/>
                    <a:pt x="488561" y="1112838"/>
                    <a:pt x="415536" y="1171575"/>
                  </a:cubicBezTo>
                  <a:cubicBezTo>
                    <a:pt x="344098" y="1231900"/>
                    <a:pt x="67873" y="1214437"/>
                    <a:pt x="36123" y="1195387"/>
                  </a:cubicBezTo>
                  <a:cubicBezTo>
                    <a:pt x="-3564" y="1173163"/>
                    <a:pt x="-27377" y="730250"/>
                    <a:pt x="56761" y="574675"/>
                  </a:cubicBezTo>
                  <a:close/>
                </a:path>
              </a:pathLst>
            </a:custGeom>
            <a:solidFill>
              <a:srgbClr val="E37828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6" name="รูปแบบอิสระ: รูปร่าง 15">
              <a:extLst>
                <a:ext uri="{FF2B5EF4-FFF2-40B4-BE49-F238E27FC236}">
                  <a16:creationId xmlns="" xmlns:a16="http://schemas.microsoft.com/office/drawing/2014/main" id="{00784868-AFAE-49B7-87EE-0754B0CE2E2F}"/>
                </a:ext>
              </a:extLst>
            </p:cNvPr>
            <p:cNvSpPr/>
            <p:nvPr/>
          </p:nvSpPr>
          <p:spPr>
            <a:xfrm>
              <a:off x="1498600" y="1934104"/>
              <a:ext cx="693737" cy="243945"/>
            </a:xfrm>
            <a:custGeom>
              <a:avLst/>
              <a:gdLst>
                <a:gd name="connsiteX0" fmla="*/ 22225 w 693737"/>
                <a:gd name="connsiteY0" fmla="*/ 23283 h 243945"/>
                <a:gd name="connsiteX1" fmla="*/ 657225 w 693737"/>
                <a:gd name="connsiteY1" fmla="*/ 23283 h 243945"/>
                <a:gd name="connsiteX2" fmla="*/ 693738 w 693737"/>
                <a:gd name="connsiteY2" fmla="*/ 243946 h 243945"/>
                <a:gd name="connsiteX3" fmla="*/ 0 w 693737"/>
                <a:gd name="connsiteY3" fmla="*/ 231246 h 243945"/>
                <a:gd name="connsiteX4" fmla="*/ 22225 w 693737"/>
                <a:gd name="connsiteY4" fmla="*/ 23283 h 243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737" h="243945">
                  <a:moveTo>
                    <a:pt x="22225" y="23283"/>
                  </a:moveTo>
                  <a:cubicBezTo>
                    <a:pt x="22225" y="23283"/>
                    <a:pt x="452438" y="-29104"/>
                    <a:pt x="657225" y="23283"/>
                  </a:cubicBezTo>
                  <a:lnTo>
                    <a:pt x="693738" y="243946"/>
                  </a:lnTo>
                  <a:lnTo>
                    <a:pt x="0" y="231246"/>
                  </a:lnTo>
                  <a:lnTo>
                    <a:pt x="22225" y="23283"/>
                  </a:lnTo>
                  <a:close/>
                </a:path>
              </a:pathLst>
            </a:custGeom>
            <a:solidFill>
              <a:srgbClr val="B15210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7" name="รูปแบบอิสระ: รูปร่าง 16">
              <a:extLst>
                <a:ext uri="{FF2B5EF4-FFF2-40B4-BE49-F238E27FC236}">
                  <a16:creationId xmlns="" xmlns:a16="http://schemas.microsoft.com/office/drawing/2014/main" id="{102D8DF8-A9A1-4530-96C7-F335844327D1}"/>
                </a:ext>
              </a:extLst>
            </p:cNvPr>
            <p:cNvSpPr/>
            <p:nvPr/>
          </p:nvSpPr>
          <p:spPr>
            <a:xfrm>
              <a:off x="1655678" y="1821759"/>
              <a:ext cx="396394" cy="520328"/>
            </a:xfrm>
            <a:custGeom>
              <a:avLst/>
              <a:gdLst>
                <a:gd name="connsiteX0" fmla="*/ 66759 w 396394"/>
                <a:gd name="connsiteY0" fmla="*/ 188015 h 520328"/>
                <a:gd name="connsiteX1" fmla="*/ 3259 w 396394"/>
                <a:gd name="connsiteY1" fmla="*/ 40378 h 520328"/>
                <a:gd name="connsiteX2" fmla="*/ 341396 w 396394"/>
                <a:gd name="connsiteY2" fmla="*/ 29265 h 520328"/>
                <a:gd name="connsiteX3" fmla="*/ 289009 w 396394"/>
                <a:gd name="connsiteY3" fmla="*/ 176903 h 520328"/>
                <a:gd name="connsiteX4" fmla="*/ 393784 w 396394"/>
                <a:gd name="connsiteY4" fmla="*/ 472178 h 520328"/>
                <a:gd name="connsiteX5" fmla="*/ 14371 w 396394"/>
                <a:gd name="connsiteY5" fmla="*/ 492815 h 520328"/>
                <a:gd name="connsiteX6" fmla="*/ 66759 w 396394"/>
                <a:gd name="connsiteY6" fmla="*/ 188015 h 52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6394" h="520328">
                  <a:moveTo>
                    <a:pt x="66759" y="188015"/>
                  </a:moveTo>
                  <a:cubicBezTo>
                    <a:pt x="66759" y="188015"/>
                    <a:pt x="-17379" y="61015"/>
                    <a:pt x="3259" y="40378"/>
                  </a:cubicBezTo>
                  <a:cubicBezTo>
                    <a:pt x="23896" y="19740"/>
                    <a:pt x="255671" y="-32647"/>
                    <a:pt x="341396" y="29265"/>
                  </a:cubicBezTo>
                  <a:cubicBezTo>
                    <a:pt x="341396" y="29265"/>
                    <a:pt x="352509" y="81653"/>
                    <a:pt x="289009" y="176903"/>
                  </a:cubicBezTo>
                  <a:cubicBezTo>
                    <a:pt x="289009" y="176903"/>
                    <a:pt x="416009" y="451540"/>
                    <a:pt x="393784" y="472178"/>
                  </a:cubicBezTo>
                  <a:cubicBezTo>
                    <a:pt x="371559" y="492815"/>
                    <a:pt x="25484" y="556315"/>
                    <a:pt x="14371" y="492815"/>
                  </a:cubicBezTo>
                  <a:cubicBezTo>
                    <a:pt x="3259" y="430903"/>
                    <a:pt x="66759" y="188015"/>
                    <a:pt x="66759" y="188015"/>
                  </a:cubicBezTo>
                  <a:close/>
                </a:path>
              </a:pathLst>
            </a:custGeom>
            <a:solidFill>
              <a:srgbClr val="983E0A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8" name="รูปแบบอิสระ: รูปร่าง 17">
              <a:extLst>
                <a:ext uri="{FF2B5EF4-FFF2-40B4-BE49-F238E27FC236}">
                  <a16:creationId xmlns="" xmlns:a16="http://schemas.microsoft.com/office/drawing/2014/main" id="{2B4B3CB5-6861-45C6-802A-246BEB53BD1E}"/>
                </a:ext>
              </a:extLst>
            </p:cNvPr>
            <p:cNvSpPr/>
            <p:nvPr/>
          </p:nvSpPr>
          <p:spPr>
            <a:xfrm>
              <a:off x="1693931" y="1963165"/>
              <a:ext cx="289478" cy="116635"/>
            </a:xfrm>
            <a:custGeom>
              <a:avLst/>
              <a:gdLst>
                <a:gd name="connsiteX0" fmla="*/ 7869 w 289478"/>
                <a:gd name="connsiteY0" fmla="*/ 35497 h 116635"/>
                <a:gd name="connsiteX1" fmla="*/ 282506 w 289478"/>
                <a:gd name="connsiteY1" fmla="*/ 14859 h 116635"/>
                <a:gd name="connsiteX2" fmla="*/ 271394 w 289478"/>
                <a:gd name="connsiteY2" fmla="*/ 57722 h 116635"/>
                <a:gd name="connsiteX3" fmla="*/ 282506 w 289478"/>
                <a:gd name="connsiteY3" fmla="*/ 100584 h 116635"/>
                <a:gd name="connsiteX4" fmla="*/ 114231 w 289478"/>
                <a:gd name="connsiteY4" fmla="*/ 111697 h 116635"/>
                <a:gd name="connsiteX5" fmla="*/ 30094 w 289478"/>
                <a:gd name="connsiteY5" fmla="*/ 111697 h 116635"/>
                <a:gd name="connsiteX6" fmla="*/ 18981 w 289478"/>
                <a:gd name="connsiteY6" fmla="*/ 79947 h 116635"/>
                <a:gd name="connsiteX7" fmla="*/ 7869 w 289478"/>
                <a:gd name="connsiteY7" fmla="*/ 35497 h 1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478" h="116635">
                  <a:moveTo>
                    <a:pt x="7869" y="35497"/>
                  </a:moveTo>
                  <a:cubicBezTo>
                    <a:pt x="7869" y="35497"/>
                    <a:pt x="144394" y="-28003"/>
                    <a:pt x="282506" y="14859"/>
                  </a:cubicBezTo>
                  <a:cubicBezTo>
                    <a:pt x="282506" y="14859"/>
                    <a:pt x="293619" y="57722"/>
                    <a:pt x="271394" y="57722"/>
                  </a:cubicBezTo>
                  <a:cubicBezTo>
                    <a:pt x="271394" y="57722"/>
                    <a:pt x="303144" y="89472"/>
                    <a:pt x="282506" y="100584"/>
                  </a:cubicBezTo>
                  <a:cubicBezTo>
                    <a:pt x="282506" y="100584"/>
                    <a:pt x="145981" y="100584"/>
                    <a:pt x="114231" y="111697"/>
                  </a:cubicBezTo>
                  <a:cubicBezTo>
                    <a:pt x="82481" y="122809"/>
                    <a:pt x="61844" y="111697"/>
                    <a:pt x="30094" y="111697"/>
                  </a:cubicBezTo>
                  <a:cubicBezTo>
                    <a:pt x="-1656" y="111697"/>
                    <a:pt x="-1656" y="79947"/>
                    <a:pt x="18981" y="79947"/>
                  </a:cubicBezTo>
                  <a:cubicBezTo>
                    <a:pt x="17394" y="78359"/>
                    <a:pt x="-14356" y="67247"/>
                    <a:pt x="7869" y="35497"/>
                  </a:cubicBezTo>
                  <a:close/>
                </a:path>
              </a:pathLst>
            </a:custGeom>
            <a:solidFill>
              <a:srgbClr val="983E0A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9" name="รูปแบบอิสระ: รูปร่าง 18">
              <a:extLst>
                <a:ext uri="{FF2B5EF4-FFF2-40B4-BE49-F238E27FC236}">
                  <a16:creationId xmlns="" xmlns:a16="http://schemas.microsoft.com/office/drawing/2014/main" id="{DDC8AD2D-48C5-4FD1-85E6-D292612481D3}"/>
                </a:ext>
              </a:extLst>
            </p:cNvPr>
            <p:cNvSpPr/>
            <p:nvPr/>
          </p:nvSpPr>
          <p:spPr>
            <a:xfrm>
              <a:off x="1389714" y="1363662"/>
              <a:ext cx="596333" cy="645583"/>
            </a:xfrm>
            <a:custGeom>
              <a:avLst/>
              <a:gdLst>
                <a:gd name="connsiteX0" fmla="*/ 542273 w 596333"/>
                <a:gd name="connsiteY0" fmla="*/ 84137 h 645583"/>
                <a:gd name="connsiteX1" fmla="*/ 173973 w 596333"/>
                <a:gd name="connsiteY1" fmla="*/ 295275 h 645583"/>
                <a:gd name="connsiteX2" fmla="*/ 166036 w 596333"/>
                <a:gd name="connsiteY2" fmla="*/ 635000 h 645583"/>
                <a:gd name="connsiteX3" fmla="*/ 94598 w 596333"/>
                <a:gd name="connsiteY3" fmla="*/ 635000 h 645583"/>
                <a:gd name="connsiteX4" fmla="*/ 23161 w 596333"/>
                <a:gd name="connsiteY4" fmla="*/ 635000 h 645583"/>
                <a:gd name="connsiteX5" fmla="*/ 23161 w 596333"/>
                <a:gd name="connsiteY5" fmla="*/ 276225 h 645583"/>
                <a:gd name="connsiteX6" fmla="*/ 250173 w 596333"/>
                <a:gd name="connsiteY6" fmla="*/ 107950 h 645583"/>
                <a:gd name="connsiteX7" fmla="*/ 393048 w 596333"/>
                <a:gd name="connsiteY7" fmla="*/ 0 h 645583"/>
                <a:gd name="connsiteX8" fmla="*/ 596248 w 596333"/>
                <a:gd name="connsiteY8" fmla="*/ 0 h 645583"/>
                <a:gd name="connsiteX9" fmla="*/ 542273 w 596333"/>
                <a:gd name="connsiteY9" fmla="*/ 84137 h 64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6333" h="645583">
                  <a:moveTo>
                    <a:pt x="542273" y="84137"/>
                  </a:moveTo>
                  <a:cubicBezTo>
                    <a:pt x="488298" y="155575"/>
                    <a:pt x="173973" y="295275"/>
                    <a:pt x="173973" y="295275"/>
                  </a:cubicBezTo>
                  <a:lnTo>
                    <a:pt x="166036" y="635000"/>
                  </a:lnTo>
                  <a:cubicBezTo>
                    <a:pt x="166036" y="635000"/>
                    <a:pt x="94598" y="611188"/>
                    <a:pt x="94598" y="635000"/>
                  </a:cubicBezTo>
                  <a:cubicBezTo>
                    <a:pt x="94598" y="658813"/>
                    <a:pt x="23161" y="635000"/>
                    <a:pt x="23161" y="635000"/>
                  </a:cubicBezTo>
                  <a:cubicBezTo>
                    <a:pt x="2523" y="614362"/>
                    <a:pt x="-16527" y="393700"/>
                    <a:pt x="23161" y="276225"/>
                  </a:cubicBezTo>
                  <a:cubicBezTo>
                    <a:pt x="70786" y="133350"/>
                    <a:pt x="250173" y="107950"/>
                    <a:pt x="250173" y="107950"/>
                  </a:cubicBezTo>
                  <a:cubicBezTo>
                    <a:pt x="250173" y="107950"/>
                    <a:pt x="358123" y="71438"/>
                    <a:pt x="393048" y="0"/>
                  </a:cubicBezTo>
                  <a:lnTo>
                    <a:pt x="596248" y="0"/>
                  </a:lnTo>
                  <a:cubicBezTo>
                    <a:pt x="597835" y="0"/>
                    <a:pt x="577198" y="39688"/>
                    <a:pt x="542273" y="84137"/>
                  </a:cubicBezTo>
                  <a:close/>
                </a:path>
              </a:pathLst>
            </a:custGeom>
            <a:solidFill>
              <a:srgbClr val="FFDABB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0" name="รูปแบบอิสระ: รูปร่าง 19">
              <a:extLst>
                <a:ext uri="{FF2B5EF4-FFF2-40B4-BE49-F238E27FC236}">
                  <a16:creationId xmlns="" xmlns:a16="http://schemas.microsoft.com/office/drawing/2014/main" id="{1522725D-B0CE-4929-A73B-60F97C23FF29}"/>
                </a:ext>
              </a:extLst>
            </p:cNvPr>
            <p:cNvSpPr/>
            <p:nvPr/>
          </p:nvSpPr>
          <p:spPr>
            <a:xfrm>
              <a:off x="1895475" y="3230094"/>
              <a:ext cx="184149" cy="54443"/>
            </a:xfrm>
            <a:custGeom>
              <a:avLst/>
              <a:gdLst>
                <a:gd name="connsiteX0" fmla="*/ 0 w 184149"/>
                <a:gd name="connsiteY0" fmla="*/ 3643 h 54443"/>
                <a:gd name="connsiteX1" fmla="*/ 63500 w 184149"/>
                <a:gd name="connsiteY1" fmla="*/ 54443 h 54443"/>
                <a:gd name="connsiteX2" fmla="*/ 184150 w 184149"/>
                <a:gd name="connsiteY2" fmla="*/ 468 h 5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49" h="54443">
                  <a:moveTo>
                    <a:pt x="0" y="3643"/>
                  </a:moveTo>
                  <a:cubicBezTo>
                    <a:pt x="0" y="3643"/>
                    <a:pt x="55563" y="24281"/>
                    <a:pt x="63500" y="54443"/>
                  </a:cubicBezTo>
                  <a:cubicBezTo>
                    <a:pt x="63500" y="54443"/>
                    <a:pt x="98425" y="-5882"/>
                    <a:pt x="184150" y="468"/>
                  </a:cubicBezTo>
                </a:path>
              </a:pathLst>
            </a:custGeom>
            <a:noFill/>
            <a:ln w="15875" cap="rnd">
              <a:solidFill>
                <a:srgbClr val="53474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1" name="รูปแบบอิสระ: รูปร่าง 20">
              <a:extLst>
                <a:ext uri="{FF2B5EF4-FFF2-40B4-BE49-F238E27FC236}">
                  <a16:creationId xmlns="" xmlns:a16="http://schemas.microsoft.com/office/drawing/2014/main" id="{638403E8-DA4F-473C-807A-63F20158B68F}"/>
                </a:ext>
              </a:extLst>
            </p:cNvPr>
            <p:cNvSpPr/>
            <p:nvPr/>
          </p:nvSpPr>
          <p:spPr>
            <a:xfrm>
              <a:off x="1630362" y="3230094"/>
              <a:ext cx="184150" cy="54443"/>
            </a:xfrm>
            <a:custGeom>
              <a:avLst/>
              <a:gdLst>
                <a:gd name="connsiteX0" fmla="*/ 184150 w 184150"/>
                <a:gd name="connsiteY0" fmla="*/ 3643 h 54443"/>
                <a:gd name="connsiteX1" fmla="*/ 120650 w 184150"/>
                <a:gd name="connsiteY1" fmla="*/ 54443 h 54443"/>
                <a:gd name="connsiteX2" fmla="*/ 0 w 184150"/>
                <a:gd name="connsiteY2" fmla="*/ 468 h 5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50" h="54443">
                  <a:moveTo>
                    <a:pt x="184150" y="3643"/>
                  </a:moveTo>
                  <a:cubicBezTo>
                    <a:pt x="184150" y="3643"/>
                    <a:pt x="128588" y="24281"/>
                    <a:pt x="120650" y="54443"/>
                  </a:cubicBezTo>
                  <a:cubicBezTo>
                    <a:pt x="120650" y="54443"/>
                    <a:pt x="85725" y="-5882"/>
                    <a:pt x="0" y="468"/>
                  </a:cubicBezTo>
                </a:path>
              </a:pathLst>
            </a:custGeom>
            <a:noFill/>
            <a:ln w="15875" cap="rnd">
              <a:solidFill>
                <a:srgbClr val="53474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2" name="รูปแบบอิสระ: รูปร่าง 21">
              <a:extLst>
                <a:ext uri="{FF2B5EF4-FFF2-40B4-BE49-F238E27FC236}">
                  <a16:creationId xmlns="" xmlns:a16="http://schemas.microsoft.com/office/drawing/2014/main" id="{9F970069-528F-4417-B251-926F154F421C}"/>
                </a:ext>
              </a:extLst>
            </p:cNvPr>
            <p:cNvSpPr/>
            <p:nvPr/>
          </p:nvSpPr>
          <p:spPr>
            <a:xfrm>
              <a:off x="1077912" y="1244600"/>
              <a:ext cx="1285874" cy="1430337"/>
            </a:xfrm>
            <a:custGeom>
              <a:avLst/>
              <a:gdLst>
                <a:gd name="connsiteX0" fmla="*/ 0 w 1285874"/>
                <a:gd name="connsiteY0" fmla="*/ 41275 h 1430337"/>
                <a:gd name="connsiteX1" fmla="*/ 61913 w 1285874"/>
                <a:gd name="connsiteY1" fmla="*/ 0 h 1430337"/>
                <a:gd name="connsiteX2" fmla="*/ 1285875 w 1285874"/>
                <a:gd name="connsiteY2" fmla="*/ 1389062 h 1430337"/>
                <a:gd name="connsiteX3" fmla="*/ 1235075 w 1285874"/>
                <a:gd name="connsiteY3" fmla="*/ 1430338 h 1430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5874" h="1430337">
                  <a:moveTo>
                    <a:pt x="0" y="41275"/>
                  </a:moveTo>
                  <a:lnTo>
                    <a:pt x="61913" y="0"/>
                  </a:lnTo>
                  <a:lnTo>
                    <a:pt x="1285875" y="1389062"/>
                  </a:lnTo>
                  <a:lnTo>
                    <a:pt x="1235075" y="1430338"/>
                  </a:lnTo>
                  <a:close/>
                </a:path>
              </a:pathLst>
            </a:custGeom>
            <a:solidFill>
              <a:srgbClr val="534741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3" name="รูปแบบอิสระ: รูปร่าง 22">
              <a:extLst>
                <a:ext uri="{FF2B5EF4-FFF2-40B4-BE49-F238E27FC236}">
                  <a16:creationId xmlns="" xmlns:a16="http://schemas.microsoft.com/office/drawing/2014/main" id="{CE8C6F59-C478-4C9C-ADFE-D9540AB24ADC}"/>
                </a:ext>
              </a:extLst>
            </p:cNvPr>
            <p:cNvSpPr/>
            <p:nvPr/>
          </p:nvSpPr>
          <p:spPr>
            <a:xfrm>
              <a:off x="2143633" y="2460625"/>
              <a:ext cx="239204" cy="234950"/>
            </a:xfrm>
            <a:custGeom>
              <a:avLst/>
              <a:gdLst>
                <a:gd name="connsiteX0" fmla="*/ 158242 w 239204"/>
                <a:gd name="connsiteY0" fmla="*/ 234950 h 234950"/>
                <a:gd name="connsiteX1" fmla="*/ 4255 w 239204"/>
                <a:gd name="connsiteY1" fmla="*/ 122237 h 234950"/>
                <a:gd name="connsiteX2" fmla="*/ 13779 w 239204"/>
                <a:gd name="connsiteY2" fmla="*/ 112713 h 234950"/>
                <a:gd name="connsiteX3" fmla="*/ 85217 w 239204"/>
                <a:gd name="connsiteY3" fmla="*/ 153987 h 234950"/>
                <a:gd name="connsiteX4" fmla="*/ 2667 w 239204"/>
                <a:gd name="connsiteY4" fmla="*/ 92075 h 234950"/>
                <a:gd name="connsiteX5" fmla="*/ 12192 w 239204"/>
                <a:gd name="connsiteY5" fmla="*/ 82550 h 234950"/>
                <a:gd name="connsiteX6" fmla="*/ 74104 w 239204"/>
                <a:gd name="connsiteY6" fmla="*/ 133350 h 234950"/>
                <a:gd name="connsiteX7" fmla="*/ 23304 w 239204"/>
                <a:gd name="connsiteY7" fmla="*/ 71438 h 234950"/>
                <a:gd name="connsiteX8" fmla="*/ 31242 w 239204"/>
                <a:gd name="connsiteY8" fmla="*/ 61912 h 234950"/>
                <a:gd name="connsiteX9" fmla="*/ 105854 w 239204"/>
                <a:gd name="connsiteY9" fmla="*/ 133350 h 234950"/>
                <a:gd name="connsiteX10" fmla="*/ 43942 w 239204"/>
                <a:gd name="connsiteY10" fmla="*/ 50800 h 234950"/>
                <a:gd name="connsiteX11" fmla="*/ 43942 w 239204"/>
                <a:gd name="connsiteY11" fmla="*/ 41275 h 234950"/>
                <a:gd name="connsiteX12" fmla="*/ 126492 w 239204"/>
                <a:gd name="connsiteY12" fmla="*/ 123825 h 234950"/>
                <a:gd name="connsiteX13" fmla="*/ 55054 w 239204"/>
                <a:gd name="connsiteY13" fmla="*/ 31750 h 234950"/>
                <a:gd name="connsiteX14" fmla="*/ 147130 w 239204"/>
                <a:gd name="connsiteY14" fmla="*/ 114300 h 234950"/>
                <a:gd name="connsiteX15" fmla="*/ 83630 w 239204"/>
                <a:gd name="connsiteY15" fmla="*/ 22225 h 234950"/>
                <a:gd name="connsiteX16" fmla="*/ 85217 w 239204"/>
                <a:gd name="connsiteY16" fmla="*/ 11112 h 234950"/>
                <a:gd name="connsiteX17" fmla="*/ 156654 w 239204"/>
                <a:gd name="connsiteY17" fmla="*/ 93662 h 234950"/>
                <a:gd name="connsiteX18" fmla="*/ 105854 w 239204"/>
                <a:gd name="connsiteY18" fmla="*/ 11112 h 234950"/>
                <a:gd name="connsiteX19" fmla="*/ 115380 w 239204"/>
                <a:gd name="connsiteY19" fmla="*/ 11112 h 234950"/>
                <a:gd name="connsiteX20" fmla="*/ 156654 w 239204"/>
                <a:gd name="connsiteY20" fmla="*/ 61912 h 234950"/>
                <a:gd name="connsiteX21" fmla="*/ 126492 w 239204"/>
                <a:gd name="connsiteY21" fmla="*/ 0 h 234950"/>
                <a:gd name="connsiteX22" fmla="*/ 136017 w 239204"/>
                <a:gd name="connsiteY22" fmla="*/ 0 h 234950"/>
                <a:gd name="connsiteX23" fmla="*/ 239205 w 239204"/>
                <a:gd name="connsiteY23" fmla="*/ 165100 h 234950"/>
                <a:gd name="connsiteX24" fmla="*/ 158242 w 239204"/>
                <a:gd name="connsiteY24" fmla="*/ 234950 h 23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9204" h="234950">
                  <a:moveTo>
                    <a:pt x="158242" y="234950"/>
                  </a:moveTo>
                  <a:cubicBezTo>
                    <a:pt x="158242" y="234950"/>
                    <a:pt x="34417" y="142875"/>
                    <a:pt x="4255" y="122237"/>
                  </a:cubicBezTo>
                  <a:cubicBezTo>
                    <a:pt x="4255" y="122237"/>
                    <a:pt x="4255" y="101600"/>
                    <a:pt x="13779" y="112713"/>
                  </a:cubicBezTo>
                  <a:cubicBezTo>
                    <a:pt x="23304" y="122237"/>
                    <a:pt x="85217" y="153987"/>
                    <a:pt x="85217" y="153987"/>
                  </a:cubicBezTo>
                  <a:cubicBezTo>
                    <a:pt x="85217" y="153987"/>
                    <a:pt x="13779" y="103188"/>
                    <a:pt x="2667" y="92075"/>
                  </a:cubicBezTo>
                  <a:cubicBezTo>
                    <a:pt x="-6858" y="82550"/>
                    <a:pt x="12192" y="82550"/>
                    <a:pt x="12192" y="82550"/>
                  </a:cubicBezTo>
                  <a:lnTo>
                    <a:pt x="74104" y="133350"/>
                  </a:lnTo>
                  <a:lnTo>
                    <a:pt x="23304" y="71438"/>
                  </a:lnTo>
                  <a:lnTo>
                    <a:pt x="31242" y="61912"/>
                  </a:lnTo>
                  <a:lnTo>
                    <a:pt x="105854" y="133350"/>
                  </a:lnTo>
                  <a:lnTo>
                    <a:pt x="43942" y="50800"/>
                  </a:lnTo>
                  <a:lnTo>
                    <a:pt x="43942" y="41275"/>
                  </a:lnTo>
                  <a:lnTo>
                    <a:pt x="126492" y="123825"/>
                  </a:lnTo>
                  <a:lnTo>
                    <a:pt x="55054" y="31750"/>
                  </a:lnTo>
                  <a:lnTo>
                    <a:pt x="147130" y="114300"/>
                  </a:lnTo>
                  <a:lnTo>
                    <a:pt x="83630" y="22225"/>
                  </a:lnTo>
                  <a:lnTo>
                    <a:pt x="85217" y="11112"/>
                  </a:lnTo>
                  <a:lnTo>
                    <a:pt x="156654" y="93662"/>
                  </a:lnTo>
                  <a:lnTo>
                    <a:pt x="105854" y="11112"/>
                  </a:lnTo>
                  <a:lnTo>
                    <a:pt x="115380" y="11112"/>
                  </a:lnTo>
                  <a:lnTo>
                    <a:pt x="156654" y="61912"/>
                  </a:lnTo>
                  <a:lnTo>
                    <a:pt x="126492" y="0"/>
                  </a:lnTo>
                  <a:lnTo>
                    <a:pt x="136017" y="0"/>
                  </a:lnTo>
                  <a:lnTo>
                    <a:pt x="239205" y="165100"/>
                  </a:lnTo>
                  <a:lnTo>
                    <a:pt x="158242" y="234950"/>
                  </a:lnTo>
                  <a:close/>
                </a:path>
              </a:pathLst>
            </a:custGeom>
            <a:solidFill>
              <a:srgbClr val="BA722A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4" name="รูปแบบอิสระ: รูปร่าง 23">
              <a:extLst>
                <a:ext uri="{FF2B5EF4-FFF2-40B4-BE49-F238E27FC236}">
                  <a16:creationId xmlns="" xmlns:a16="http://schemas.microsoft.com/office/drawing/2014/main" id="{509023A3-08BA-4ACC-89AC-74B0B6385F12}"/>
                </a:ext>
              </a:extLst>
            </p:cNvPr>
            <p:cNvSpPr/>
            <p:nvPr/>
          </p:nvSpPr>
          <p:spPr>
            <a:xfrm>
              <a:off x="2266950" y="2587625"/>
              <a:ext cx="163512" cy="153987"/>
            </a:xfrm>
            <a:custGeom>
              <a:avLst/>
              <a:gdLst>
                <a:gd name="connsiteX0" fmla="*/ 163513 w 163512"/>
                <a:gd name="connsiteY0" fmla="*/ 73025 h 153987"/>
                <a:gd name="connsiteX1" fmla="*/ 101600 w 163512"/>
                <a:gd name="connsiteY1" fmla="*/ 0 h 153987"/>
                <a:gd name="connsiteX2" fmla="*/ 0 w 163512"/>
                <a:gd name="connsiteY2" fmla="*/ 82550 h 153987"/>
                <a:gd name="connsiteX3" fmla="*/ 71438 w 163512"/>
                <a:gd name="connsiteY3" fmla="*/ 153987 h 153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3512" h="153987">
                  <a:moveTo>
                    <a:pt x="163513" y="73025"/>
                  </a:moveTo>
                  <a:lnTo>
                    <a:pt x="101600" y="0"/>
                  </a:lnTo>
                  <a:lnTo>
                    <a:pt x="0" y="82550"/>
                  </a:lnTo>
                  <a:lnTo>
                    <a:pt x="71438" y="153987"/>
                  </a:lnTo>
                  <a:close/>
                </a:path>
              </a:pathLst>
            </a:custGeom>
            <a:solidFill>
              <a:srgbClr val="9C5F11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5" name="รูปแบบอิสระ: รูปร่าง 24">
              <a:extLst>
                <a:ext uri="{FF2B5EF4-FFF2-40B4-BE49-F238E27FC236}">
                  <a16:creationId xmlns="" xmlns:a16="http://schemas.microsoft.com/office/drawing/2014/main" id="{95D8AF88-77EE-4E1C-AEE1-F0BBACC3B0EF}"/>
                </a:ext>
              </a:extLst>
            </p:cNvPr>
            <p:cNvSpPr/>
            <p:nvPr/>
          </p:nvSpPr>
          <p:spPr>
            <a:xfrm>
              <a:off x="2328762" y="2654946"/>
              <a:ext cx="792909" cy="647053"/>
            </a:xfrm>
            <a:custGeom>
              <a:avLst/>
              <a:gdLst>
                <a:gd name="connsiteX0" fmla="*/ 96937 w 792909"/>
                <a:gd name="connsiteY0" fmla="*/ 10466 h 647053"/>
                <a:gd name="connsiteX1" fmla="*/ 344587 w 792909"/>
                <a:gd name="connsiteY1" fmla="*/ 81904 h 647053"/>
                <a:gd name="connsiteX2" fmla="*/ 693837 w 792909"/>
                <a:gd name="connsiteY2" fmla="*/ 256529 h 647053"/>
                <a:gd name="connsiteX3" fmla="*/ 622400 w 792909"/>
                <a:gd name="connsiteY3" fmla="*/ 277166 h 647053"/>
                <a:gd name="connsiteX4" fmla="*/ 776387 w 792909"/>
                <a:gd name="connsiteY4" fmla="*/ 380354 h 647053"/>
                <a:gd name="connsiteX5" fmla="*/ 601762 w 792909"/>
                <a:gd name="connsiteY5" fmla="*/ 329554 h 647053"/>
                <a:gd name="connsiteX6" fmla="*/ 787500 w 792909"/>
                <a:gd name="connsiteY6" fmla="*/ 462904 h 647053"/>
                <a:gd name="connsiteX7" fmla="*/ 622400 w 792909"/>
                <a:gd name="connsiteY7" fmla="*/ 400991 h 647053"/>
                <a:gd name="connsiteX8" fmla="*/ 746225 w 792909"/>
                <a:gd name="connsiteY8" fmla="*/ 513704 h 647053"/>
                <a:gd name="connsiteX9" fmla="*/ 498575 w 792909"/>
                <a:gd name="connsiteY9" fmla="*/ 369241 h 647053"/>
                <a:gd name="connsiteX10" fmla="*/ 725587 w 792909"/>
                <a:gd name="connsiteY10" fmla="*/ 564504 h 647053"/>
                <a:gd name="connsiteX11" fmla="*/ 489050 w 792909"/>
                <a:gd name="connsiteY11" fmla="*/ 440679 h 647053"/>
                <a:gd name="connsiteX12" fmla="*/ 674787 w 792909"/>
                <a:gd name="connsiteY12" fmla="*/ 594666 h 647053"/>
                <a:gd name="connsiteX13" fmla="*/ 582712 w 792909"/>
                <a:gd name="connsiteY13" fmla="*/ 553391 h 647053"/>
                <a:gd name="connsiteX14" fmla="*/ 603350 w 792909"/>
                <a:gd name="connsiteY14" fmla="*/ 594666 h 647053"/>
                <a:gd name="connsiteX15" fmla="*/ 511275 w 792909"/>
                <a:gd name="connsiteY15" fmla="*/ 564504 h 647053"/>
                <a:gd name="connsiteX16" fmla="*/ 562075 w 792909"/>
                <a:gd name="connsiteY16" fmla="*/ 635941 h 647053"/>
                <a:gd name="connsiteX17" fmla="*/ 396975 w 792909"/>
                <a:gd name="connsiteY17" fmla="*/ 564504 h 647053"/>
                <a:gd name="connsiteX18" fmla="*/ 479525 w 792909"/>
                <a:gd name="connsiteY18" fmla="*/ 647054 h 647053"/>
                <a:gd name="connsiteX19" fmla="*/ 231875 w 792909"/>
                <a:gd name="connsiteY19" fmla="*/ 534341 h 647053"/>
                <a:gd name="connsiteX20" fmla="*/ 211237 w 792909"/>
                <a:gd name="connsiteY20" fmla="*/ 596254 h 647053"/>
                <a:gd name="connsiteX21" fmla="*/ 139800 w 792909"/>
                <a:gd name="connsiteY21" fmla="*/ 431154 h 647053"/>
                <a:gd name="connsiteX22" fmla="*/ 6450 w 792909"/>
                <a:gd name="connsiteY22" fmla="*/ 81904 h 647053"/>
                <a:gd name="connsiteX23" fmla="*/ 96937 w 792909"/>
                <a:gd name="connsiteY23" fmla="*/ 10466 h 64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92909" h="647053">
                  <a:moveTo>
                    <a:pt x="96937" y="10466"/>
                  </a:moveTo>
                  <a:cubicBezTo>
                    <a:pt x="96937" y="10466"/>
                    <a:pt x="158850" y="-40334"/>
                    <a:pt x="344587" y="81904"/>
                  </a:cubicBezTo>
                  <a:cubicBezTo>
                    <a:pt x="530325" y="205729"/>
                    <a:pt x="673200" y="267641"/>
                    <a:pt x="693837" y="256529"/>
                  </a:cubicBezTo>
                  <a:cubicBezTo>
                    <a:pt x="714475" y="247004"/>
                    <a:pt x="684312" y="297804"/>
                    <a:pt x="622400" y="277166"/>
                  </a:cubicBezTo>
                  <a:cubicBezTo>
                    <a:pt x="622400" y="277166"/>
                    <a:pt x="735112" y="369241"/>
                    <a:pt x="776387" y="380354"/>
                  </a:cubicBezTo>
                  <a:cubicBezTo>
                    <a:pt x="817662" y="389879"/>
                    <a:pt x="714475" y="410516"/>
                    <a:pt x="601762" y="329554"/>
                  </a:cubicBezTo>
                  <a:cubicBezTo>
                    <a:pt x="601762" y="329554"/>
                    <a:pt x="755750" y="453379"/>
                    <a:pt x="787500" y="462904"/>
                  </a:cubicBezTo>
                  <a:cubicBezTo>
                    <a:pt x="817662" y="472429"/>
                    <a:pt x="716062" y="462904"/>
                    <a:pt x="622400" y="400991"/>
                  </a:cubicBezTo>
                  <a:cubicBezTo>
                    <a:pt x="622400" y="400991"/>
                    <a:pt x="704950" y="483541"/>
                    <a:pt x="746225" y="513704"/>
                  </a:cubicBezTo>
                  <a:cubicBezTo>
                    <a:pt x="746225" y="513704"/>
                    <a:pt x="539850" y="410516"/>
                    <a:pt x="498575" y="369241"/>
                  </a:cubicBezTo>
                  <a:cubicBezTo>
                    <a:pt x="498575" y="369241"/>
                    <a:pt x="693837" y="554979"/>
                    <a:pt x="725587" y="564504"/>
                  </a:cubicBezTo>
                  <a:cubicBezTo>
                    <a:pt x="725587" y="564504"/>
                    <a:pt x="509687" y="472429"/>
                    <a:pt x="489050" y="440679"/>
                  </a:cubicBezTo>
                  <a:cubicBezTo>
                    <a:pt x="489050" y="440679"/>
                    <a:pt x="643037" y="574029"/>
                    <a:pt x="674787" y="594666"/>
                  </a:cubicBezTo>
                  <a:cubicBezTo>
                    <a:pt x="674787" y="594666"/>
                    <a:pt x="633512" y="585141"/>
                    <a:pt x="582712" y="553391"/>
                  </a:cubicBezTo>
                  <a:cubicBezTo>
                    <a:pt x="582712" y="553391"/>
                    <a:pt x="582712" y="583554"/>
                    <a:pt x="603350" y="594666"/>
                  </a:cubicBezTo>
                  <a:cubicBezTo>
                    <a:pt x="623987" y="605779"/>
                    <a:pt x="541437" y="585141"/>
                    <a:pt x="511275" y="564504"/>
                  </a:cubicBezTo>
                  <a:cubicBezTo>
                    <a:pt x="481112" y="543866"/>
                    <a:pt x="541437" y="626416"/>
                    <a:pt x="562075" y="635941"/>
                  </a:cubicBezTo>
                  <a:cubicBezTo>
                    <a:pt x="582712" y="645466"/>
                    <a:pt x="470000" y="626416"/>
                    <a:pt x="396975" y="564504"/>
                  </a:cubicBezTo>
                  <a:cubicBezTo>
                    <a:pt x="396975" y="564504"/>
                    <a:pt x="458887" y="635941"/>
                    <a:pt x="479525" y="647054"/>
                  </a:cubicBezTo>
                  <a:cubicBezTo>
                    <a:pt x="479525" y="647054"/>
                    <a:pt x="293787" y="616891"/>
                    <a:pt x="231875" y="534341"/>
                  </a:cubicBezTo>
                  <a:cubicBezTo>
                    <a:pt x="231875" y="534341"/>
                    <a:pt x="231875" y="596254"/>
                    <a:pt x="211237" y="596254"/>
                  </a:cubicBezTo>
                  <a:cubicBezTo>
                    <a:pt x="211237" y="596254"/>
                    <a:pt x="181075" y="483541"/>
                    <a:pt x="139800" y="431154"/>
                  </a:cubicBezTo>
                  <a:cubicBezTo>
                    <a:pt x="98525" y="378766"/>
                    <a:pt x="-30063" y="189854"/>
                    <a:pt x="6450" y="81904"/>
                  </a:cubicBezTo>
                  <a:lnTo>
                    <a:pt x="96937" y="10466"/>
                  </a:lnTo>
                  <a:close/>
                </a:path>
              </a:pathLst>
            </a:custGeom>
            <a:solidFill>
              <a:srgbClr val="BA722A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6" name="รูปแบบอิสระ: รูปร่าง 25">
              <a:extLst>
                <a:ext uri="{FF2B5EF4-FFF2-40B4-BE49-F238E27FC236}">
                  <a16:creationId xmlns="" xmlns:a16="http://schemas.microsoft.com/office/drawing/2014/main" id="{4DD7B617-DF38-4024-AD6D-E380D01FB704}"/>
                </a:ext>
              </a:extLst>
            </p:cNvPr>
            <p:cNvSpPr/>
            <p:nvPr/>
          </p:nvSpPr>
          <p:spPr>
            <a:xfrm>
              <a:off x="2455862" y="2694329"/>
              <a:ext cx="401637" cy="207620"/>
            </a:xfrm>
            <a:custGeom>
              <a:avLst/>
              <a:gdLst>
                <a:gd name="connsiteX0" fmla="*/ 0 w 401637"/>
                <a:gd name="connsiteY0" fmla="*/ 1246 h 207620"/>
                <a:gd name="connsiteX1" fmla="*/ 401638 w 401637"/>
                <a:gd name="connsiteY1" fmla="*/ 207621 h 20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1637" h="207620">
                  <a:moveTo>
                    <a:pt x="0" y="1246"/>
                  </a:moveTo>
                  <a:cubicBezTo>
                    <a:pt x="0" y="1246"/>
                    <a:pt x="50800" y="-28917"/>
                    <a:pt x="401638" y="207621"/>
                  </a:cubicBezTo>
                </a:path>
              </a:pathLst>
            </a:custGeom>
            <a:noFill/>
            <a:ln w="7938" cap="flat">
              <a:solidFill>
                <a:srgbClr val="53474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7" name="รูปแบบอิสระ: รูปร่าง 26">
              <a:extLst>
                <a:ext uri="{FF2B5EF4-FFF2-40B4-BE49-F238E27FC236}">
                  <a16:creationId xmlns="" xmlns:a16="http://schemas.microsoft.com/office/drawing/2014/main" id="{DAB7ADC1-7A4B-48EA-9E9E-FF7D3C71BEF3}"/>
                </a:ext>
              </a:extLst>
            </p:cNvPr>
            <p:cNvSpPr/>
            <p:nvPr/>
          </p:nvSpPr>
          <p:spPr>
            <a:xfrm>
              <a:off x="2430462" y="2701924"/>
              <a:ext cx="381000" cy="268287"/>
            </a:xfrm>
            <a:custGeom>
              <a:avLst/>
              <a:gdLst>
                <a:gd name="connsiteX0" fmla="*/ 0 w 381000"/>
                <a:gd name="connsiteY0" fmla="*/ 0 h 268287"/>
                <a:gd name="connsiteX1" fmla="*/ 381000 w 381000"/>
                <a:gd name="connsiteY1" fmla="*/ 268288 h 26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0" h="268287">
                  <a:moveTo>
                    <a:pt x="0" y="0"/>
                  </a:moveTo>
                  <a:cubicBezTo>
                    <a:pt x="0" y="0"/>
                    <a:pt x="185737" y="71438"/>
                    <a:pt x="381000" y="268288"/>
                  </a:cubicBezTo>
                </a:path>
              </a:pathLst>
            </a:custGeom>
            <a:noFill/>
            <a:ln w="7938" cap="flat">
              <a:solidFill>
                <a:srgbClr val="53474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8" name="รูปแบบอิสระ: รูปร่าง 27">
              <a:extLst>
                <a:ext uri="{FF2B5EF4-FFF2-40B4-BE49-F238E27FC236}">
                  <a16:creationId xmlns="" xmlns:a16="http://schemas.microsoft.com/office/drawing/2014/main" id="{89F83130-14D2-40C9-B41F-D197E113E5AE}"/>
                </a:ext>
              </a:extLst>
            </p:cNvPr>
            <p:cNvSpPr/>
            <p:nvPr/>
          </p:nvSpPr>
          <p:spPr>
            <a:xfrm>
              <a:off x="2409825" y="2732087"/>
              <a:ext cx="288924" cy="339724"/>
            </a:xfrm>
            <a:custGeom>
              <a:avLst/>
              <a:gdLst>
                <a:gd name="connsiteX0" fmla="*/ 0 w 288924"/>
                <a:gd name="connsiteY0" fmla="*/ 0 h 339724"/>
                <a:gd name="connsiteX1" fmla="*/ 288925 w 288924"/>
                <a:gd name="connsiteY1" fmla="*/ 339725 h 33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8924" h="339724">
                  <a:moveTo>
                    <a:pt x="0" y="0"/>
                  </a:moveTo>
                  <a:cubicBezTo>
                    <a:pt x="0" y="0"/>
                    <a:pt x="247650" y="227012"/>
                    <a:pt x="288925" y="339725"/>
                  </a:cubicBezTo>
                </a:path>
              </a:pathLst>
            </a:custGeom>
            <a:noFill/>
            <a:ln w="7938" cap="flat">
              <a:solidFill>
                <a:srgbClr val="53474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9" name="รูปแบบอิสระ: รูปร่าง 28">
              <a:extLst>
                <a:ext uri="{FF2B5EF4-FFF2-40B4-BE49-F238E27FC236}">
                  <a16:creationId xmlns="" xmlns:a16="http://schemas.microsoft.com/office/drawing/2014/main" id="{981A9834-0FF7-425B-ACD8-BABFA5A43C71}"/>
                </a:ext>
              </a:extLst>
            </p:cNvPr>
            <p:cNvSpPr/>
            <p:nvPr/>
          </p:nvSpPr>
          <p:spPr>
            <a:xfrm>
              <a:off x="2379662" y="2782887"/>
              <a:ext cx="227012" cy="339724"/>
            </a:xfrm>
            <a:custGeom>
              <a:avLst/>
              <a:gdLst>
                <a:gd name="connsiteX0" fmla="*/ 0 w 227012"/>
                <a:gd name="connsiteY0" fmla="*/ 0 h 339724"/>
                <a:gd name="connsiteX1" fmla="*/ 227013 w 227012"/>
                <a:gd name="connsiteY1" fmla="*/ 339725 h 33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012" h="339724">
                  <a:moveTo>
                    <a:pt x="0" y="0"/>
                  </a:moveTo>
                  <a:cubicBezTo>
                    <a:pt x="0" y="0"/>
                    <a:pt x="123825" y="257175"/>
                    <a:pt x="227013" y="339725"/>
                  </a:cubicBezTo>
                </a:path>
              </a:pathLst>
            </a:custGeom>
            <a:noFill/>
            <a:ln w="7938" cap="flat">
              <a:solidFill>
                <a:srgbClr val="53474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0" name="รูปแบบอิสระ: รูปร่าง 29">
              <a:extLst>
                <a:ext uri="{FF2B5EF4-FFF2-40B4-BE49-F238E27FC236}">
                  <a16:creationId xmlns="" xmlns:a16="http://schemas.microsoft.com/office/drawing/2014/main" id="{560BA08B-1493-487E-AD08-95A0FFA48EB3}"/>
                </a:ext>
              </a:extLst>
            </p:cNvPr>
            <p:cNvSpPr/>
            <p:nvPr/>
          </p:nvSpPr>
          <p:spPr>
            <a:xfrm>
              <a:off x="1248943" y="1446565"/>
              <a:ext cx="318920" cy="616208"/>
            </a:xfrm>
            <a:custGeom>
              <a:avLst/>
              <a:gdLst>
                <a:gd name="connsiteX0" fmla="*/ 297281 w 318920"/>
                <a:gd name="connsiteY0" fmla="*/ 461610 h 616208"/>
                <a:gd name="connsiteX1" fmla="*/ 167106 w 318920"/>
                <a:gd name="connsiteY1" fmla="*/ 218722 h 616208"/>
                <a:gd name="connsiteX2" fmla="*/ 184569 w 318920"/>
                <a:gd name="connsiteY2" fmla="*/ 80610 h 616208"/>
                <a:gd name="connsiteX3" fmla="*/ 154406 w 318920"/>
                <a:gd name="connsiteY3" fmla="*/ 39335 h 616208"/>
                <a:gd name="connsiteX4" fmla="*/ 113131 w 318920"/>
                <a:gd name="connsiteY4" fmla="*/ 9172 h 616208"/>
                <a:gd name="connsiteX5" fmla="*/ 51219 w 318920"/>
                <a:gd name="connsiteY5" fmla="*/ 9172 h 616208"/>
                <a:gd name="connsiteX6" fmla="*/ 51219 w 318920"/>
                <a:gd name="connsiteY6" fmla="*/ 215547 h 616208"/>
                <a:gd name="connsiteX7" fmla="*/ 195681 w 318920"/>
                <a:gd name="connsiteY7" fmla="*/ 606072 h 616208"/>
                <a:gd name="connsiteX8" fmla="*/ 297281 w 318920"/>
                <a:gd name="connsiteY8" fmla="*/ 461610 h 61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8920" h="616208">
                  <a:moveTo>
                    <a:pt x="297281" y="461610"/>
                  </a:moveTo>
                  <a:cubicBezTo>
                    <a:pt x="297281" y="461610"/>
                    <a:pt x="159169" y="264760"/>
                    <a:pt x="167106" y="218722"/>
                  </a:cubicBezTo>
                  <a:cubicBezTo>
                    <a:pt x="173456" y="172685"/>
                    <a:pt x="205206" y="121885"/>
                    <a:pt x="184569" y="80610"/>
                  </a:cubicBezTo>
                  <a:cubicBezTo>
                    <a:pt x="184569" y="80610"/>
                    <a:pt x="175044" y="50447"/>
                    <a:pt x="154406" y="39335"/>
                  </a:cubicBezTo>
                  <a:cubicBezTo>
                    <a:pt x="154406" y="39335"/>
                    <a:pt x="144881" y="-1940"/>
                    <a:pt x="113131" y="9172"/>
                  </a:cubicBezTo>
                  <a:cubicBezTo>
                    <a:pt x="113131" y="9172"/>
                    <a:pt x="103606" y="-11465"/>
                    <a:pt x="51219" y="9172"/>
                  </a:cubicBezTo>
                  <a:cubicBezTo>
                    <a:pt x="-1169" y="29810"/>
                    <a:pt x="-31331" y="112360"/>
                    <a:pt x="51219" y="215547"/>
                  </a:cubicBezTo>
                  <a:cubicBezTo>
                    <a:pt x="51219" y="215547"/>
                    <a:pt x="113131" y="564797"/>
                    <a:pt x="195681" y="606072"/>
                  </a:cubicBezTo>
                  <a:cubicBezTo>
                    <a:pt x="276644" y="647347"/>
                    <a:pt x="359194" y="555272"/>
                    <a:pt x="297281" y="461610"/>
                  </a:cubicBezTo>
                  <a:close/>
                </a:path>
              </a:pathLst>
            </a:custGeom>
            <a:solidFill>
              <a:srgbClr val="FFDABB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grpSp>
          <p:nvGrpSpPr>
            <p:cNvPr id="31" name="กราฟิก 2">
              <a:extLst>
                <a:ext uri="{FF2B5EF4-FFF2-40B4-BE49-F238E27FC236}">
                  <a16:creationId xmlns="" xmlns:a16="http://schemas.microsoft.com/office/drawing/2014/main" id="{2762B770-C5B1-46DF-BF7F-E7D7F38F20B1}"/>
                </a:ext>
              </a:extLst>
            </p:cNvPr>
            <p:cNvGrpSpPr/>
            <p:nvPr/>
          </p:nvGrpSpPr>
          <p:grpSpPr>
            <a:xfrm>
              <a:off x="1345545" y="502578"/>
              <a:ext cx="990321" cy="918359"/>
              <a:chOff x="1345545" y="502578"/>
              <a:chExt cx="990321" cy="918359"/>
            </a:xfrm>
          </p:grpSpPr>
          <p:sp>
            <p:nvSpPr>
              <p:cNvPr id="32" name="รูปแบบอิสระ: รูปร่าง 31">
                <a:extLst>
                  <a:ext uri="{FF2B5EF4-FFF2-40B4-BE49-F238E27FC236}">
                    <a16:creationId xmlns="" xmlns:a16="http://schemas.microsoft.com/office/drawing/2014/main" id="{CEF4327C-AB5A-4B0D-9348-8C1B523B2359}"/>
                  </a:ext>
                </a:extLst>
              </p:cNvPr>
              <p:cNvSpPr/>
              <p:nvPr/>
            </p:nvSpPr>
            <p:spPr>
              <a:xfrm>
                <a:off x="1345545" y="1054576"/>
                <a:ext cx="140354" cy="172861"/>
              </a:xfrm>
              <a:custGeom>
                <a:avLst/>
                <a:gdLst>
                  <a:gd name="connsiteX0" fmla="*/ 99079 w 140354"/>
                  <a:gd name="connsiteY0" fmla="*/ 5874 h 172861"/>
                  <a:gd name="connsiteX1" fmla="*/ 2242 w 140354"/>
                  <a:gd name="connsiteY1" fmla="*/ 58261 h 172861"/>
                  <a:gd name="connsiteX2" fmla="*/ 118129 w 140354"/>
                  <a:gd name="connsiteY2" fmla="*/ 161448 h 172861"/>
                  <a:gd name="connsiteX3" fmla="*/ 140354 w 140354"/>
                  <a:gd name="connsiteY3" fmla="*/ 120173 h 172861"/>
                  <a:gd name="connsiteX4" fmla="*/ 99079 w 140354"/>
                  <a:gd name="connsiteY4" fmla="*/ 5874 h 17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354" h="172861">
                    <a:moveTo>
                      <a:pt x="99079" y="5874"/>
                    </a:moveTo>
                    <a:cubicBezTo>
                      <a:pt x="99079" y="5874"/>
                      <a:pt x="18117" y="-25876"/>
                      <a:pt x="2242" y="58261"/>
                    </a:cubicBezTo>
                    <a:cubicBezTo>
                      <a:pt x="-15221" y="142399"/>
                      <a:pt x="73679" y="197961"/>
                      <a:pt x="118129" y="161448"/>
                    </a:cubicBezTo>
                    <a:lnTo>
                      <a:pt x="140354" y="120173"/>
                    </a:lnTo>
                    <a:lnTo>
                      <a:pt x="99079" y="5874"/>
                    </a:lnTo>
                    <a:close/>
                  </a:path>
                </a:pathLst>
              </a:custGeom>
              <a:solidFill>
                <a:srgbClr val="FFDABB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3" name="รูปแบบอิสระ: รูปร่าง 32">
                <a:extLst>
                  <a:ext uri="{FF2B5EF4-FFF2-40B4-BE49-F238E27FC236}">
                    <a16:creationId xmlns="" xmlns:a16="http://schemas.microsoft.com/office/drawing/2014/main" id="{D0DC388D-8556-4FB4-82D9-DE3D513EA2F1}"/>
                  </a:ext>
                </a:extLst>
              </p:cNvPr>
              <p:cNvSpPr/>
              <p:nvPr/>
            </p:nvSpPr>
            <p:spPr>
              <a:xfrm>
                <a:off x="2195512" y="1054576"/>
                <a:ext cx="140354" cy="172861"/>
              </a:xfrm>
              <a:custGeom>
                <a:avLst/>
                <a:gdLst>
                  <a:gd name="connsiteX0" fmla="*/ 41275 w 140354"/>
                  <a:gd name="connsiteY0" fmla="*/ 5874 h 172861"/>
                  <a:gd name="connsiteX1" fmla="*/ 138112 w 140354"/>
                  <a:gd name="connsiteY1" fmla="*/ 58261 h 172861"/>
                  <a:gd name="connsiteX2" fmla="*/ 22225 w 140354"/>
                  <a:gd name="connsiteY2" fmla="*/ 161448 h 172861"/>
                  <a:gd name="connsiteX3" fmla="*/ 0 w 140354"/>
                  <a:gd name="connsiteY3" fmla="*/ 120173 h 172861"/>
                  <a:gd name="connsiteX4" fmla="*/ 41275 w 140354"/>
                  <a:gd name="connsiteY4" fmla="*/ 5874 h 172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354" h="172861">
                    <a:moveTo>
                      <a:pt x="41275" y="5874"/>
                    </a:moveTo>
                    <a:cubicBezTo>
                      <a:pt x="41275" y="5874"/>
                      <a:pt x="122237" y="-25876"/>
                      <a:pt x="138112" y="58261"/>
                    </a:cubicBezTo>
                    <a:cubicBezTo>
                      <a:pt x="155575" y="142399"/>
                      <a:pt x="66675" y="197961"/>
                      <a:pt x="22225" y="161448"/>
                    </a:cubicBezTo>
                    <a:lnTo>
                      <a:pt x="0" y="120173"/>
                    </a:lnTo>
                    <a:lnTo>
                      <a:pt x="41275" y="5874"/>
                    </a:lnTo>
                    <a:close/>
                  </a:path>
                </a:pathLst>
              </a:custGeom>
              <a:solidFill>
                <a:srgbClr val="FFEAD7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4" name="รูปแบบอิสระ: รูปร่าง 33">
                <a:extLst>
                  <a:ext uri="{FF2B5EF4-FFF2-40B4-BE49-F238E27FC236}">
                    <a16:creationId xmlns="" xmlns:a16="http://schemas.microsoft.com/office/drawing/2014/main" id="{74E0981F-C17D-49E2-8274-A33C0653648B}"/>
                  </a:ext>
                </a:extLst>
              </p:cNvPr>
              <p:cNvSpPr/>
              <p:nvPr/>
            </p:nvSpPr>
            <p:spPr>
              <a:xfrm>
                <a:off x="1394485" y="503237"/>
                <a:ext cx="888248" cy="917699"/>
              </a:xfrm>
              <a:custGeom>
                <a:avLst/>
                <a:gdLst>
                  <a:gd name="connsiteX0" fmla="*/ 818490 w 888248"/>
                  <a:gd name="connsiteY0" fmla="*/ 190500 h 917699"/>
                  <a:gd name="connsiteX1" fmla="*/ 443840 w 888248"/>
                  <a:gd name="connsiteY1" fmla="*/ 0 h 917699"/>
                  <a:gd name="connsiteX2" fmla="*/ 69190 w 888248"/>
                  <a:gd name="connsiteY2" fmla="*/ 190500 h 917699"/>
                  <a:gd name="connsiteX3" fmla="*/ 56490 w 888248"/>
                  <a:gd name="connsiteY3" fmla="*/ 685800 h 917699"/>
                  <a:gd name="connsiteX4" fmla="*/ 442252 w 888248"/>
                  <a:gd name="connsiteY4" fmla="*/ 917575 h 917699"/>
                  <a:gd name="connsiteX5" fmla="*/ 828015 w 888248"/>
                  <a:gd name="connsiteY5" fmla="*/ 685800 h 917699"/>
                  <a:gd name="connsiteX6" fmla="*/ 818490 w 888248"/>
                  <a:gd name="connsiteY6" fmla="*/ 190500 h 917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8248" h="917699">
                    <a:moveTo>
                      <a:pt x="818490" y="190500"/>
                    </a:moveTo>
                    <a:cubicBezTo>
                      <a:pt x="696252" y="23813"/>
                      <a:pt x="443840" y="0"/>
                      <a:pt x="443840" y="0"/>
                    </a:cubicBezTo>
                    <a:cubicBezTo>
                      <a:pt x="443840" y="0"/>
                      <a:pt x="191427" y="23813"/>
                      <a:pt x="69190" y="190500"/>
                    </a:cubicBezTo>
                    <a:cubicBezTo>
                      <a:pt x="927" y="284162"/>
                      <a:pt x="-38760" y="447675"/>
                      <a:pt x="56490" y="685800"/>
                    </a:cubicBezTo>
                    <a:cubicBezTo>
                      <a:pt x="56490" y="685800"/>
                      <a:pt x="-91148" y="923925"/>
                      <a:pt x="442252" y="917575"/>
                    </a:cubicBezTo>
                    <a:cubicBezTo>
                      <a:pt x="975652" y="923925"/>
                      <a:pt x="828015" y="685800"/>
                      <a:pt x="828015" y="685800"/>
                    </a:cubicBezTo>
                    <a:cubicBezTo>
                      <a:pt x="928027" y="446087"/>
                      <a:pt x="888340" y="284162"/>
                      <a:pt x="818490" y="190500"/>
                    </a:cubicBezTo>
                    <a:close/>
                  </a:path>
                </a:pathLst>
              </a:custGeom>
              <a:solidFill>
                <a:srgbClr val="FFDABB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5" name="รูปแบบอิสระ: รูปร่าง 34">
                <a:extLst>
                  <a:ext uri="{FF2B5EF4-FFF2-40B4-BE49-F238E27FC236}">
                    <a16:creationId xmlns="" xmlns:a16="http://schemas.microsoft.com/office/drawing/2014/main" id="{A4CF3F97-0EDA-4E97-B2BA-2102115D46EC}"/>
                  </a:ext>
                </a:extLst>
              </p:cNvPr>
              <p:cNvSpPr/>
              <p:nvPr/>
            </p:nvSpPr>
            <p:spPr>
              <a:xfrm>
                <a:off x="1523694" y="899791"/>
                <a:ext cx="181280" cy="43183"/>
              </a:xfrm>
              <a:custGeom>
                <a:avLst/>
                <a:gdLst>
                  <a:gd name="connsiteX0" fmla="*/ 181280 w 181280"/>
                  <a:gd name="connsiteY0" fmla="*/ 11434 h 43183"/>
                  <a:gd name="connsiteX1" fmla="*/ 168580 w 181280"/>
                  <a:gd name="connsiteY1" fmla="*/ 43184 h 43183"/>
                  <a:gd name="connsiteX2" fmla="*/ 8243 w 181280"/>
                  <a:gd name="connsiteY2" fmla="*/ 24134 h 43183"/>
                  <a:gd name="connsiteX3" fmla="*/ 181280 w 181280"/>
                  <a:gd name="connsiteY3" fmla="*/ 11434 h 4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280" h="43183">
                    <a:moveTo>
                      <a:pt x="181280" y="11434"/>
                    </a:moveTo>
                    <a:cubicBezTo>
                      <a:pt x="181280" y="11434"/>
                      <a:pt x="181280" y="43184"/>
                      <a:pt x="168580" y="43184"/>
                    </a:cubicBezTo>
                    <a:cubicBezTo>
                      <a:pt x="155880" y="43184"/>
                      <a:pt x="27293" y="24134"/>
                      <a:pt x="8243" y="24134"/>
                    </a:cubicBezTo>
                    <a:cubicBezTo>
                      <a:pt x="-10807" y="24134"/>
                      <a:pt x="-12395" y="-20316"/>
                      <a:pt x="181280" y="11434"/>
                    </a:cubicBezTo>
                    <a:close/>
                  </a:path>
                </a:pathLst>
              </a:custGeom>
              <a:solidFill>
                <a:srgbClr val="B3B3B3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6" name="รูปแบบอิสระ: รูปร่าง 35">
                <a:extLst>
                  <a:ext uri="{FF2B5EF4-FFF2-40B4-BE49-F238E27FC236}">
                    <a16:creationId xmlns="" xmlns:a16="http://schemas.microsoft.com/office/drawing/2014/main" id="{8EE613FD-DD30-4902-AA20-D23070225164}"/>
                  </a:ext>
                </a:extLst>
              </p:cNvPr>
              <p:cNvSpPr/>
              <p:nvPr/>
            </p:nvSpPr>
            <p:spPr>
              <a:xfrm>
                <a:off x="1966912" y="899791"/>
                <a:ext cx="181069" cy="43183"/>
              </a:xfrm>
              <a:custGeom>
                <a:avLst/>
                <a:gdLst>
                  <a:gd name="connsiteX0" fmla="*/ 0 w 181069"/>
                  <a:gd name="connsiteY0" fmla="*/ 11434 h 43183"/>
                  <a:gd name="connsiteX1" fmla="*/ 12700 w 181069"/>
                  <a:gd name="connsiteY1" fmla="*/ 43184 h 43183"/>
                  <a:gd name="connsiteX2" fmla="*/ 173038 w 181069"/>
                  <a:gd name="connsiteY2" fmla="*/ 24134 h 43183"/>
                  <a:gd name="connsiteX3" fmla="*/ 0 w 181069"/>
                  <a:gd name="connsiteY3" fmla="*/ 11434 h 4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069" h="43183">
                    <a:moveTo>
                      <a:pt x="0" y="11434"/>
                    </a:moveTo>
                    <a:cubicBezTo>
                      <a:pt x="0" y="11434"/>
                      <a:pt x="0" y="43184"/>
                      <a:pt x="12700" y="43184"/>
                    </a:cubicBezTo>
                    <a:cubicBezTo>
                      <a:pt x="25400" y="43184"/>
                      <a:pt x="153988" y="24134"/>
                      <a:pt x="173038" y="24134"/>
                    </a:cubicBezTo>
                    <a:cubicBezTo>
                      <a:pt x="192087" y="24134"/>
                      <a:pt x="192087" y="-20316"/>
                      <a:pt x="0" y="11434"/>
                    </a:cubicBezTo>
                    <a:close/>
                  </a:path>
                </a:pathLst>
              </a:custGeom>
              <a:solidFill>
                <a:srgbClr val="B3B3B3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7" name="รูปแบบอิสระ: รูปร่าง 36">
                <a:extLst>
                  <a:ext uri="{FF2B5EF4-FFF2-40B4-BE49-F238E27FC236}">
                    <a16:creationId xmlns="" xmlns:a16="http://schemas.microsoft.com/office/drawing/2014/main" id="{7CC8CB6E-64D2-4EB9-99F9-6FC6C0DC0A0F}"/>
                  </a:ext>
                </a:extLst>
              </p:cNvPr>
              <p:cNvSpPr/>
              <p:nvPr/>
            </p:nvSpPr>
            <p:spPr>
              <a:xfrm>
                <a:off x="1774825" y="1296987"/>
                <a:ext cx="115887" cy="19755"/>
              </a:xfrm>
              <a:custGeom>
                <a:avLst/>
                <a:gdLst>
                  <a:gd name="connsiteX0" fmla="*/ 0 w 115887"/>
                  <a:gd name="connsiteY0" fmla="*/ 0 h 19755"/>
                  <a:gd name="connsiteX1" fmla="*/ 115887 w 115887"/>
                  <a:gd name="connsiteY1" fmla="*/ 0 h 19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5887" h="19755">
                    <a:moveTo>
                      <a:pt x="0" y="0"/>
                    </a:moveTo>
                    <a:cubicBezTo>
                      <a:pt x="0" y="0"/>
                      <a:pt x="57150" y="44450"/>
                      <a:pt x="115887" y="0"/>
                    </a:cubicBezTo>
                  </a:path>
                </a:pathLst>
              </a:custGeom>
              <a:noFill/>
              <a:ln w="15875" cap="rnd">
                <a:solidFill>
                  <a:srgbClr val="53474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8" name="รูปแบบอิสระ: รูปร่าง 37">
                <a:extLst>
                  <a:ext uri="{FF2B5EF4-FFF2-40B4-BE49-F238E27FC236}">
                    <a16:creationId xmlns="" xmlns:a16="http://schemas.microsoft.com/office/drawing/2014/main" id="{D0C19B8A-64C1-4639-9D82-E095E1BE3E91}"/>
                  </a:ext>
                </a:extLst>
              </p:cNvPr>
              <p:cNvSpPr/>
              <p:nvPr/>
            </p:nvSpPr>
            <p:spPr>
              <a:xfrm>
                <a:off x="1396496" y="502578"/>
                <a:ext cx="888843" cy="684871"/>
              </a:xfrm>
              <a:custGeom>
                <a:avLst/>
                <a:gdLst>
                  <a:gd name="connsiteX0" fmla="*/ 440241 w 888843"/>
                  <a:gd name="connsiteY0" fmla="*/ 205447 h 684871"/>
                  <a:gd name="connsiteX1" fmla="*/ 105278 w 888843"/>
                  <a:gd name="connsiteY1" fmla="*/ 205447 h 684871"/>
                  <a:gd name="connsiteX2" fmla="*/ 73528 w 888843"/>
                  <a:gd name="connsiteY2" fmla="*/ 437222 h 684871"/>
                  <a:gd name="connsiteX3" fmla="*/ 57653 w 888843"/>
                  <a:gd name="connsiteY3" fmla="*/ 684872 h 684871"/>
                  <a:gd name="connsiteX4" fmla="*/ 70353 w 888843"/>
                  <a:gd name="connsiteY4" fmla="*/ 148297 h 684871"/>
                  <a:gd name="connsiteX5" fmla="*/ 445003 w 888843"/>
                  <a:gd name="connsiteY5" fmla="*/ 659 h 684871"/>
                  <a:gd name="connsiteX6" fmla="*/ 819653 w 888843"/>
                  <a:gd name="connsiteY6" fmla="*/ 148297 h 684871"/>
                  <a:gd name="connsiteX7" fmla="*/ 832353 w 888843"/>
                  <a:gd name="connsiteY7" fmla="*/ 684872 h 684871"/>
                  <a:gd name="connsiteX8" fmla="*/ 810128 w 888843"/>
                  <a:gd name="connsiteY8" fmla="*/ 437222 h 684871"/>
                  <a:gd name="connsiteX9" fmla="*/ 791078 w 888843"/>
                  <a:gd name="connsiteY9" fmla="*/ 205447 h 684871"/>
                  <a:gd name="connsiteX10" fmla="*/ 440241 w 888843"/>
                  <a:gd name="connsiteY10" fmla="*/ 205447 h 68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8843" h="684871">
                    <a:moveTo>
                      <a:pt x="440241" y="205447"/>
                    </a:moveTo>
                    <a:cubicBezTo>
                      <a:pt x="298953" y="205447"/>
                      <a:pt x="195766" y="102259"/>
                      <a:pt x="105278" y="205447"/>
                    </a:cubicBezTo>
                    <a:cubicBezTo>
                      <a:pt x="14791" y="308634"/>
                      <a:pt x="73528" y="437222"/>
                      <a:pt x="73528" y="437222"/>
                    </a:cubicBezTo>
                    <a:cubicBezTo>
                      <a:pt x="16378" y="502309"/>
                      <a:pt x="57653" y="684872"/>
                      <a:pt x="57653" y="684872"/>
                    </a:cubicBezTo>
                    <a:cubicBezTo>
                      <a:pt x="-39184" y="446747"/>
                      <a:pt x="503" y="241959"/>
                      <a:pt x="70353" y="148297"/>
                    </a:cubicBezTo>
                    <a:cubicBezTo>
                      <a:pt x="192591" y="-18391"/>
                      <a:pt x="445003" y="659"/>
                      <a:pt x="445003" y="659"/>
                    </a:cubicBezTo>
                    <a:cubicBezTo>
                      <a:pt x="445003" y="659"/>
                      <a:pt x="697416" y="-18391"/>
                      <a:pt x="819653" y="148297"/>
                    </a:cubicBezTo>
                    <a:cubicBezTo>
                      <a:pt x="887916" y="241959"/>
                      <a:pt x="927603" y="446747"/>
                      <a:pt x="832353" y="684872"/>
                    </a:cubicBezTo>
                    <a:cubicBezTo>
                      <a:pt x="832353" y="684872"/>
                      <a:pt x="860928" y="502309"/>
                      <a:pt x="810128" y="437222"/>
                    </a:cubicBezTo>
                    <a:cubicBezTo>
                      <a:pt x="810128" y="437222"/>
                      <a:pt x="878391" y="292759"/>
                      <a:pt x="791078" y="205447"/>
                    </a:cubicBezTo>
                    <a:cubicBezTo>
                      <a:pt x="672016" y="91147"/>
                      <a:pt x="581528" y="205447"/>
                      <a:pt x="440241" y="205447"/>
                    </a:cubicBezTo>
                    <a:close/>
                  </a:path>
                </a:pathLst>
              </a:custGeom>
              <a:solidFill>
                <a:srgbClr val="A5A5A5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9" name="รูปแบบอิสระ: รูปร่าง 38">
                <a:extLst>
                  <a:ext uri="{FF2B5EF4-FFF2-40B4-BE49-F238E27FC236}">
                    <a16:creationId xmlns="" xmlns:a16="http://schemas.microsoft.com/office/drawing/2014/main" id="{E4228D87-2295-4B1B-9403-7FF576747FC8}"/>
                  </a:ext>
                </a:extLst>
              </p:cNvPr>
              <p:cNvSpPr/>
              <p:nvPr/>
            </p:nvSpPr>
            <p:spPr>
              <a:xfrm>
                <a:off x="1552575" y="1090612"/>
                <a:ext cx="128587" cy="16227"/>
              </a:xfrm>
              <a:custGeom>
                <a:avLst/>
                <a:gdLst>
                  <a:gd name="connsiteX0" fmla="*/ 0 w 128587"/>
                  <a:gd name="connsiteY0" fmla="*/ 0 h 16227"/>
                  <a:gd name="connsiteX1" fmla="*/ 128587 w 128587"/>
                  <a:gd name="connsiteY1" fmla="*/ 0 h 16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587" h="16227">
                    <a:moveTo>
                      <a:pt x="0" y="0"/>
                    </a:moveTo>
                    <a:cubicBezTo>
                      <a:pt x="0" y="0"/>
                      <a:pt x="46037" y="36513"/>
                      <a:pt x="128587" y="0"/>
                    </a:cubicBezTo>
                  </a:path>
                </a:pathLst>
              </a:custGeom>
              <a:noFill/>
              <a:ln w="31750" cap="rnd">
                <a:solidFill>
                  <a:srgbClr val="53474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0" name="รูปแบบอิสระ: รูปร่าง 39">
                <a:extLst>
                  <a:ext uri="{FF2B5EF4-FFF2-40B4-BE49-F238E27FC236}">
                    <a16:creationId xmlns="" xmlns:a16="http://schemas.microsoft.com/office/drawing/2014/main" id="{2989F3C3-D7DA-458D-8665-726EFA4D00EF}"/>
                  </a:ext>
                </a:extLst>
              </p:cNvPr>
              <p:cNvSpPr/>
              <p:nvPr/>
            </p:nvSpPr>
            <p:spPr>
              <a:xfrm>
                <a:off x="1968500" y="1090612"/>
                <a:ext cx="128587" cy="16227"/>
              </a:xfrm>
              <a:custGeom>
                <a:avLst/>
                <a:gdLst>
                  <a:gd name="connsiteX0" fmla="*/ 128588 w 128587"/>
                  <a:gd name="connsiteY0" fmla="*/ 0 h 16227"/>
                  <a:gd name="connsiteX1" fmla="*/ 0 w 128587"/>
                  <a:gd name="connsiteY1" fmla="*/ 0 h 16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587" h="16227">
                    <a:moveTo>
                      <a:pt x="128588" y="0"/>
                    </a:moveTo>
                    <a:cubicBezTo>
                      <a:pt x="128588" y="0"/>
                      <a:pt x="82550" y="36513"/>
                      <a:pt x="0" y="0"/>
                    </a:cubicBezTo>
                  </a:path>
                </a:pathLst>
              </a:custGeom>
              <a:noFill/>
              <a:ln w="31750" cap="rnd">
                <a:solidFill>
                  <a:srgbClr val="53474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sp>
          <p:nvSpPr>
            <p:cNvPr id="41" name="รูปแบบอิสระ: รูปร่าง 40">
              <a:extLst>
                <a:ext uri="{FF2B5EF4-FFF2-40B4-BE49-F238E27FC236}">
                  <a16:creationId xmlns="" xmlns:a16="http://schemas.microsoft.com/office/drawing/2014/main" id="{01356382-EAE8-4D31-B60C-E5EA4C4CEF58}"/>
                </a:ext>
              </a:extLst>
            </p:cNvPr>
            <p:cNvSpPr/>
            <p:nvPr/>
          </p:nvSpPr>
          <p:spPr>
            <a:xfrm>
              <a:off x="1795035" y="1908174"/>
              <a:ext cx="527477" cy="350369"/>
            </a:xfrm>
            <a:custGeom>
              <a:avLst/>
              <a:gdLst>
                <a:gd name="connsiteX0" fmla="*/ 527477 w 527477"/>
                <a:gd name="connsiteY0" fmla="*/ 150813 h 350369"/>
                <a:gd name="connsiteX1" fmla="*/ 224265 w 527477"/>
                <a:gd name="connsiteY1" fmla="*/ 288925 h 350369"/>
                <a:gd name="connsiteX2" fmla="*/ 70277 w 527477"/>
                <a:gd name="connsiteY2" fmla="*/ 339725 h 350369"/>
                <a:gd name="connsiteX3" fmla="*/ 40115 w 527477"/>
                <a:gd name="connsiteY3" fmla="*/ 165100 h 350369"/>
                <a:gd name="connsiteX4" fmla="*/ 40115 w 527477"/>
                <a:gd name="connsiteY4" fmla="*/ 93663 h 350369"/>
                <a:gd name="connsiteX5" fmla="*/ 143302 w 527477"/>
                <a:gd name="connsiteY5" fmla="*/ 165100 h 350369"/>
                <a:gd name="connsiteX6" fmla="*/ 205215 w 527477"/>
                <a:gd name="connsiteY6" fmla="*/ 174625 h 350369"/>
                <a:gd name="connsiteX7" fmla="*/ 205215 w 527477"/>
                <a:gd name="connsiteY7" fmla="*/ 174625 h 350369"/>
                <a:gd name="connsiteX8" fmla="*/ 452865 w 527477"/>
                <a:gd name="connsiteY8" fmla="*/ 0 h 35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477" h="350369">
                  <a:moveTo>
                    <a:pt x="527477" y="150813"/>
                  </a:moveTo>
                  <a:cubicBezTo>
                    <a:pt x="506840" y="180975"/>
                    <a:pt x="368727" y="258763"/>
                    <a:pt x="224265" y="288925"/>
                  </a:cubicBezTo>
                  <a:cubicBezTo>
                    <a:pt x="224265" y="288925"/>
                    <a:pt x="152827" y="381000"/>
                    <a:pt x="70277" y="339725"/>
                  </a:cubicBezTo>
                  <a:cubicBezTo>
                    <a:pt x="-12273" y="298450"/>
                    <a:pt x="-21798" y="195263"/>
                    <a:pt x="40115" y="165100"/>
                  </a:cubicBezTo>
                  <a:cubicBezTo>
                    <a:pt x="40115" y="165100"/>
                    <a:pt x="-1160" y="82550"/>
                    <a:pt x="40115" y="93663"/>
                  </a:cubicBezTo>
                  <a:cubicBezTo>
                    <a:pt x="81390" y="103188"/>
                    <a:pt x="81390" y="155575"/>
                    <a:pt x="143302" y="165100"/>
                  </a:cubicBezTo>
                  <a:cubicBezTo>
                    <a:pt x="205215" y="174625"/>
                    <a:pt x="205215" y="174625"/>
                    <a:pt x="205215" y="174625"/>
                  </a:cubicBezTo>
                  <a:lnTo>
                    <a:pt x="205215" y="174625"/>
                  </a:lnTo>
                  <a:cubicBezTo>
                    <a:pt x="205215" y="174625"/>
                    <a:pt x="411590" y="9525"/>
                    <a:pt x="452865" y="0"/>
                  </a:cubicBezTo>
                </a:path>
              </a:pathLst>
            </a:custGeom>
            <a:solidFill>
              <a:srgbClr val="FFDABB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sp>
        <p:nvSpPr>
          <p:cNvPr id="163" name="ตัวแทนข้อความ 49">
            <a:extLst>
              <a:ext uri="{FF2B5EF4-FFF2-40B4-BE49-F238E27FC236}">
                <a16:creationId xmlns="" xmlns:a16="http://schemas.microsoft.com/office/drawing/2014/main" id="{6270A0CF-433A-4E02-BE4E-817F07938F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3606" y="4912566"/>
            <a:ext cx="3049961" cy="993423"/>
          </a:xfrm>
        </p:spPr>
        <p:txBody>
          <a:bodyPr>
            <a:noAutofit/>
          </a:bodyPr>
          <a:lstStyle>
            <a:lvl1pPr marL="0" indent="0" algn="ctr">
              <a:buNone/>
              <a:defRPr sz="7733" spc="-4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MONK</a:t>
            </a:r>
          </a:p>
        </p:txBody>
      </p:sp>
      <p:sp>
        <p:nvSpPr>
          <p:cNvPr id="164" name="ตัวแทนข้อความ 49">
            <a:extLst>
              <a:ext uri="{FF2B5EF4-FFF2-40B4-BE49-F238E27FC236}">
                <a16:creationId xmlns="" xmlns:a16="http://schemas.microsoft.com/office/drawing/2014/main" id="{47155EC9-9A0C-4E7E-9741-9825407848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676" y="5854058"/>
            <a:ext cx="3391347" cy="518613"/>
          </a:xfrm>
        </p:spPr>
        <p:txBody>
          <a:bodyPr>
            <a:noAutofit/>
          </a:bodyPr>
          <a:lstStyle>
            <a:lvl1pPr marL="0" indent="0" algn="ctr">
              <a:buNone/>
              <a:defRPr sz="4133" spc="-2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Presentation</a:t>
            </a:r>
          </a:p>
        </p:txBody>
      </p:sp>
      <p:sp>
        <p:nvSpPr>
          <p:cNvPr id="165" name="ตัวแทนข้อความ 49">
            <a:extLst>
              <a:ext uri="{FF2B5EF4-FFF2-40B4-BE49-F238E27FC236}">
                <a16:creationId xmlns="" xmlns:a16="http://schemas.microsoft.com/office/drawing/2014/main" id="{4FC30090-E5BC-4F71-9FAA-1C9009210C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85211" y="752126"/>
            <a:ext cx="2694477" cy="977063"/>
          </a:xfrm>
        </p:spPr>
        <p:txBody>
          <a:bodyPr>
            <a:noAutofit/>
          </a:bodyPr>
          <a:lstStyle>
            <a:lvl1pPr marL="0" indent="0" algn="l">
              <a:lnSpc>
                <a:spcPct val="95000"/>
              </a:lnSpc>
              <a:buNone/>
              <a:defRPr sz="1600" spc="13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66" name="ตัวแทนข้อความ 49">
            <a:extLst>
              <a:ext uri="{FF2B5EF4-FFF2-40B4-BE49-F238E27FC236}">
                <a16:creationId xmlns="" xmlns:a16="http://schemas.microsoft.com/office/drawing/2014/main" id="{A909D199-5286-4227-A0BF-CA8668D921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62244" y="752261"/>
            <a:ext cx="2694477" cy="977063"/>
          </a:xfrm>
        </p:spPr>
        <p:txBody>
          <a:bodyPr>
            <a:noAutofit/>
          </a:bodyPr>
          <a:lstStyle>
            <a:lvl1pPr marL="0" indent="0" algn="l">
              <a:lnSpc>
                <a:spcPct val="95000"/>
              </a:lnSpc>
              <a:buNone/>
              <a:defRPr sz="1600" spc="13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</p:spTree>
    <p:extLst>
      <p:ext uri="{BB962C8B-B14F-4D97-AF65-F5344CB8AC3E}">
        <p14:creationId xmlns:p14="http://schemas.microsoft.com/office/powerpoint/2010/main" val="245568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รูปแบบอิสระ: รูปร่าง 41">
            <a:extLst>
              <a:ext uri="{FF2B5EF4-FFF2-40B4-BE49-F238E27FC236}">
                <a16:creationId xmlns="" xmlns:a16="http://schemas.microsoft.com/office/drawing/2014/main" id="{88D878CE-D7E0-421F-BC47-1B105D07EBE3}"/>
              </a:ext>
            </a:extLst>
          </p:cNvPr>
          <p:cNvSpPr/>
          <p:nvPr/>
        </p:nvSpPr>
        <p:spPr>
          <a:xfrm>
            <a:off x="8506883" y="918633"/>
            <a:ext cx="381000" cy="381000"/>
          </a:xfrm>
          <a:custGeom>
            <a:avLst/>
            <a:gdLst>
              <a:gd name="connsiteX0" fmla="*/ 0 w 285750"/>
              <a:gd name="connsiteY0" fmla="*/ 0 h 285750"/>
              <a:gd name="connsiteX1" fmla="*/ 285750 w 285750"/>
              <a:gd name="connsiteY1" fmla="*/ 0 h 285750"/>
              <a:gd name="connsiteX2" fmla="*/ 285750 w 285750"/>
              <a:gd name="connsiteY2" fmla="*/ 285750 h 285750"/>
              <a:gd name="connsiteX3" fmla="*/ 0 w 28575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50" h="285750">
                <a:moveTo>
                  <a:pt x="0" y="0"/>
                </a:moveTo>
                <a:lnTo>
                  <a:pt x="285750" y="0"/>
                </a:lnTo>
                <a:lnTo>
                  <a:pt x="285750" y="285750"/>
                </a:lnTo>
                <a:lnTo>
                  <a:pt x="0" y="285750"/>
                </a:lnTo>
                <a:close/>
              </a:path>
            </a:pathLst>
          </a:custGeom>
          <a:solidFill>
            <a:srgbClr val="983E0A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44" name="รูปแบบอิสระ: รูปร่าง 43">
            <a:extLst>
              <a:ext uri="{FF2B5EF4-FFF2-40B4-BE49-F238E27FC236}">
                <a16:creationId xmlns="" xmlns:a16="http://schemas.microsoft.com/office/drawing/2014/main" id="{1309092D-24D2-4C04-B1A8-2F025325E748}"/>
              </a:ext>
            </a:extLst>
          </p:cNvPr>
          <p:cNvSpPr/>
          <p:nvPr/>
        </p:nvSpPr>
        <p:spPr>
          <a:xfrm>
            <a:off x="8506883" y="2294467"/>
            <a:ext cx="381000" cy="381000"/>
          </a:xfrm>
          <a:custGeom>
            <a:avLst/>
            <a:gdLst>
              <a:gd name="connsiteX0" fmla="*/ 0 w 285750"/>
              <a:gd name="connsiteY0" fmla="*/ 0 h 285750"/>
              <a:gd name="connsiteX1" fmla="*/ 285750 w 285750"/>
              <a:gd name="connsiteY1" fmla="*/ 0 h 285750"/>
              <a:gd name="connsiteX2" fmla="*/ 285750 w 285750"/>
              <a:gd name="connsiteY2" fmla="*/ 285750 h 285750"/>
              <a:gd name="connsiteX3" fmla="*/ 0 w 285750"/>
              <a:gd name="connsiteY3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50" h="285750">
                <a:moveTo>
                  <a:pt x="0" y="0"/>
                </a:moveTo>
                <a:lnTo>
                  <a:pt x="285750" y="0"/>
                </a:lnTo>
                <a:lnTo>
                  <a:pt x="285750" y="285750"/>
                </a:lnTo>
                <a:lnTo>
                  <a:pt x="0" y="285750"/>
                </a:lnTo>
                <a:close/>
              </a:path>
            </a:pathLst>
          </a:custGeom>
          <a:solidFill>
            <a:srgbClr val="B15210"/>
          </a:solidFill>
          <a:ln w="1587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grpSp>
        <p:nvGrpSpPr>
          <p:cNvPr id="46" name="กราฟิก 2">
            <a:extLst>
              <a:ext uri="{FF2B5EF4-FFF2-40B4-BE49-F238E27FC236}">
                <a16:creationId xmlns="" xmlns:a16="http://schemas.microsoft.com/office/drawing/2014/main" id="{54767588-AA4E-42B2-812D-312772BFBB54}"/>
              </a:ext>
            </a:extLst>
          </p:cNvPr>
          <p:cNvGrpSpPr/>
          <p:nvPr/>
        </p:nvGrpSpPr>
        <p:grpSpPr>
          <a:xfrm>
            <a:off x="8506883" y="3712633"/>
            <a:ext cx="381000" cy="381000"/>
            <a:chOff x="6380162" y="2784475"/>
            <a:chExt cx="285750" cy="285750"/>
          </a:xfrm>
        </p:grpSpPr>
        <p:sp>
          <p:nvSpPr>
            <p:cNvPr id="47" name="รูปแบบอิสระ: รูปร่าง 46">
              <a:extLst>
                <a:ext uri="{FF2B5EF4-FFF2-40B4-BE49-F238E27FC236}">
                  <a16:creationId xmlns="" xmlns:a16="http://schemas.microsoft.com/office/drawing/2014/main" id="{53CDABCF-4575-4E5C-A625-FB38836BC4EC}"/>
                </a:ext>
              </a:extLst>
            </p:cNvPr>
            <p:cNvSpPr/>
            <p:nvPr/>
          </p:nvSpPr>
          <p:spPr>
            <a:xfrm>
              <a:off x="6380162" y="2784475"/>
              <a:ext cx="285750" cy="285750"/>
            </a:xfrm>
            <a:custGeom>
              <a:avLst/>
              <a:gdLst>
                <a:gd name="connsiteX0" fmla="*/ 0 w 285750"/>
                <a:gd name="connsiteY0" fmla="*/ 0 h 285750"/>
                <a:gd name="connsiteX1" fmla="*/ 285750 w 285750"/>
                <a:gd name="connsiteY1" fmla="*/ 0 h 285750"/>
                <a:gd name="connsiteX2" fmla="*/ 285750 w 285750"/>
                <a:gd name="connsiteY2" fmla="*/ 285750 h 285750"/>
                <a:gd name="connsiteX3" fmla="*/ 0 w 2857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0" h="285750">
                  <a:moveTo>
                    <a:pt x="0" y="0"/>
                  </a:moveTo>
                  <a:lnTo>
                    <a:pt x="285750" y="0"/>
                  </a:lnTo>
                  <a:lnTo>
                    <a:pt x="285750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rgbClr val="E37828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8" name="รูปแบบอิสระ: รูปร่าง 47">
              <a:extLst>
                <a:ext uri="{FF2B5EF4-FFF2-40B4-BE49-F238E27FC236}">
                  <a16:creationId xmlns="" xmlns:a16="http://schemas.microsoft.com/office/drawing/2014/main" id="{FD7DDBD5-4938-44D8-9C79-3B384E04364D}"/>
                </a:ext>
              </a:extLst>
            </p:cNvPr>
            <p:cNvSpPr/>
            <p:nvPr/>
          </p:nvSpPr>
          <p:spPr>
            <a:xfrm>
              <a:off x="6380162" y="2784475"/>
              <a:ext cx="285750" cy="285750"/>
            </a:xfrm>
            <a:custGeom>
              <a:avLst/>
              <a:gdLst>
                <a:gd name="connsiteX0" fmla="*/ 0 w 285750"/>
                <a:gd name="connsiteY0" fmla="*/ 0 h 285750"/>
                <a:gd name="connsiteX1" fmla="*/ 285750 w 285750"/>
                <a:gd name="connsiteY1" fmla="*/ 0 h 285750"/>
                <a:gd name="connsiteX2" fmla="*/ 285750 w 285750"/>
                <a:gd name="connsiteY2" fmla="*/ 285750 h 285750"/>
                <a:gd name="connsiteX3" fmla="*/ 0 w 2857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0" h="285750">
                  <a:moveTo>
                    <a:pt x="0" y="0"/>
                  </a:moveTo>
                  <a:lnTo>
                    <a:pt x="285750" y="0"/>
                  </a:lnTo>
                  <a:lnTo>
                    <a:pt x="285750" y="285750"/>
                  </a:lnTo>
                  <a:lnTo>
                    <a:pt x="0" y="285750"/>
                  </a:lnTo>
                  <a:close/>
                </a:path>
              </a:pathLst>
            </a:custGeom>
            <a:noFill/>
            <a:ln w="15875" cap="flat">
              <a:solidFill>
                <a:srgbClr val="D3661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sp>
        <p:nvSpPr>
          <p:cNvPr id="71" name="ตัวแทนข้อความ 49">
            <a:extLst>
              <a:ext uri="{FF2B5EF4-FFF2-40B4-BE49-F238E27FC236}">
                <a16:creationId xmlns="" xmlns:a16="http://schemas.microsoft.com/office/drawing/2014/main" id="{00953AF6-0BFF-41DB-85DC-F104B01B7B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8662" y="5406349"/>
            <a:ext cx="10097301" cy="909915"/>
          </a:xfrm>
        </p:spPr>
        <p:txBody>
          <a:bodyPr>
            <a:noAutofit/>
          </a:bodyPr>
          <a:lstStyle>
            <a:lvl1pPr marL="0" indent="0" algn="l">
              <a:buNone/>
              <a:defRPr sz="7466" spc="-4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MONK PRESENTATION</a:t>
            </a:r>
          </a:p>
        </p:txBody>
      </p:sp>
      <p:sp>
        <p:nvSpPr>
          <p:cNvPr id="72" name="ตัวแทนข้อความ 49">
            <a:extLst>
              <a:ext uri="{FF2B5EF4-FFF2-40B4-BE49-F238E27FC236}">
                <a16:creationId xmlns="" xmlns:a16="http://schemas.microsoft.com/office/drawing/2014/main" id="{0DEE1010-9202-4ADD-8A91-6B0642FE2D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54113" y="864467"/>
            <a:ext cx="2640112" cy="287447"/>
          </a:xfrm>
        </p:spPr>
        <p:txBody>
          <a:bodyPr>
            <a:noAutofit/>
          </a:bodyPr>
          <a:lstStyle>
            <a:lvl1pPr marL="0" indent="0" algn="l">
              <a:buNone/>
              <a:defRPr sz="2000" spc="-13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CACTUS 01</a:t>
            </a:r>
          </a:p>
        </p:txBody>
      </p:sp>
      <p:sp>
        <p:nvSpPr>
          <p:cNvPr id="73" name="ตัวแทนข้อความ 49">
            <a:extLst>
              <a:ext uri="{FF2B5EF4-FFF2-40B4-BE49-F238E27FC236}">
                <a16:creationId xmlns="" xmlns:a16="http://schemas.microsoft.com/office/drawing/2014/main" id="{9A2A4A1B-58D0-4ABB-961F-CE50C39796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60677" y="1172037"/>
            <a:ext cx="2626988" cy="89266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74" name="ตัวแทนข้อความ 49">
            <a:extLst>
              <a:ext uri="{FF2B5EF4-FFF2-40B4-BE49-F238E27FC236}">
                <a16:creationId xmlns="" xmlns:a16="http://schemas.microsoft.com/office/drawing/2014/main" id="{A2AEEB85-E47F-4E30-ADDB-166FE61EB3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54113" y="2265009"/>
            <a:ext cx="2640112" cy="287447"/>
          </a:xfrm>
        </p:spPr>
        <p:txBody>
          <a:bodyPr>
            <a:noAutofit/>
          </a:bodyPr>
          <a:lstStyle>
            <a:lvl1pPr marL="0" indent="0" algn="l">
              <a:buNone/>
              <a:defRPr sz="2000" spc="-13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CACTUS 02</a:t>
            </a:r>
          </a:p>
        </p:txBody>
      </p:sp>
      <p:sp>
        <p:nvSpPr>
          <p:cNvPr id="75" name="ตัวแทนข้อความ 49">
            <a:extLst>
              <a:ext uri="{FF2B5EF4-FFF2-40B4-BE49-F238E27FC236}">
                <a16:creationId xmlns="" xmlns:a16="http://schemas.microsoft.com/office/drawing/2014/main" id="{F85B5435-552A-4F4C-A7E5-D79AAC38BC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60677" y="2572578"/>
            <a:ext cx="2626988" cy="89266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76" name="ตัวแทนข้อความ 49">
            <a:extLst>
              <a:ext uri="{FF2B5EF4-FFF2-40B4-BE49-F238E27FC236}">
                <a16:creationId xmlns="" xmlns:a16="http://schemas.microsoft.com/office/drawing/2014/main" id="{598A4364-2E38-41BC-9E2C-FDBACB53D3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54113" y="3664384"/>
            <a:ext cx="2640112" cy="287447"/>
          </a:xfrm>
        </p:spPr>
        <p:txBody>
          <a:bodyPr>
            <a:noAutofit/>
          </a:bodyPr>
          <a:lstStyle>
            <a:lvl1pPr marL="0" indent="0" algn="l">
              <a:buNone/>
              <a:defRPr sz="2000" spc="-13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CACTUS 03</a:t>
            </a:r>
          </a:p>
        </p:txBody>
      </p:sp>
      <p:sp>
        <p:nvSpPr>
          <p:cNvPr id="77" name="ตัวแทนข้อความ 49">
            <a:extLst>
              <a:ext uri="{FF2B5EF4-FFF2-40B4-BE49-F238E27FC236}">
                <a16:creationId xmlns="" xmlns:a16="http://schemas.microsoft.com/office/drawing/2014/main" id="{049E0EA8-0898-4A79-9C65-8838CBBC20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60677" y="3971954"/>
            <a:ext cx="2626988" cy="89266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67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81" name="ตัวแทนแผนภูมิ 78">
            <a:extLst>
              <a:ext uri="{FF2B5EF4-FFF2-40B4-BE49-F238E27FC236}">
                <a16:creationId xmlns="" xmlns:a16="http://schemas.microsoft.com/office/drawing/2014/main" id="{61094D7D-F4C1-4664-B769-CCE47D52CE5D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709084" y="1172633"/>
            <a:ext cx="6256867" cy="397086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3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รูปแบบอิสระ: รูปร่าง 6">
            <a:extLst>
              <a:ext uri="{FF2B5EF4-FFF2-40B4-BE49-F238E27FC236}">
                <a16:creationId xmlns="" xmlns:a16="http://schemas.microsoft.com/office/drawing/2014/main" id="{A21D2359-32D7-4661-B02A-A235E072BC2D}"/>
              </a:ext>
            </a:extLst>
          </p:cNvPr>
          <p:cNvSpPr/>
          <p:nvPr/>
        </p:nvSpPr>
        <p:spPr>
          <a:xfrm>
            <a:off x="6517895" y="-325120"/>
            <a:ext cx="7464213" cy="7464213"/>
          </a:xfrm>
          <a:custGeom>
            <a:avLst/>
            <a:gdLst>
              <a:gd name="connsiteX0" fmla="*/ 5598161 w 5598160"/>
              <a:gd name="connsiteY0" fmla="*/ 2799080 h 5598160"/>
              <a:gd name="connsiteX1" fmla="*/ 2799080 w 5598160"/>
              <a:gd name="connsiteY1" fmla="*/ 5598160 h 5598160"/>
              <a:gd name="connsiteX2" fmla="*/ 0 w 5598160"/>
              <a:gd name="connsiteY2" fmla="*/ 2799080 h 5598160"/>
              <a:gd name="connsiteX3" fmla="*/ 2799080 w 5598160"/>
              <a:gd name="connsiteY3" fmla="*/ 0 h 5598160"/>
              <a:gd name="connsiteX4" fmla="*/ 5598161 w 5598160"/>
              <a:gd name="connsiteY4" fmla="*/ 2799080 h 559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8160" h="5598160">
                <a:moveTo>
                  <a:pt x="5598161" y="2799080"/>
                </a:moveTo>
                <a:cubicBezTo>
                  <a:pt x="5598161" y="4344969"/>
                  <a:pt x="4344970" y="5598160"/>
                  <a:pt x="2799080" y="5598160"/>
                </a:cubicBezTo>
                <a:cubicBezTo>
                  <a:pt x="1253191" y="5598160"/>
                  <a:pt x="0" y="4344969"/>
                  <a:pt x="0" y="2799080"/>
                </a:cubicBezTo>
                <a:cubicBezTo>
                  <a:pt x="0" y="1253191"/>
                  <a:pt x="1253191" y="0"/>
                  <a:pt x="2799080" y="0"/>
                </a:cubicBezTo>
                <a:cubicBezTo>
                  <a:pt x="4344970" y="0"/>
                  <a:pt x="5598161" y="1253191"/>
                  <a:pt x="5598161" y="2799080"/>
                </a:cubicBezTo>
                <a:close/>
              </a:path>
            </a:pathLst>
          </a:custGeom>
          <a:solidFill>
            <a:srgbClr val="F9F0C9"/>
          </a:solidFill>
          <a:ln w="15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8" name="รูปแบบอิสระ: รูปร่าง 7">
            <a:extLst>
              <a:ext uri="{FF2B5EF4-FFF2-40B4-BE49-F238E27FC236}">
                <a16:creationId xmlns="" xmlns:a16="http://schemas.microsoft.com/office/drawing/2014/main" id="{3AB70868-7DC9-498D-927B-000FF3488176}"/>
              </a:ext>
            </a:extLst>
          </p:cNvPr>
          <p:cNvSpPr/>
          <p:nvPr/>
        </p:nvSpPr>
        <p:spPr>
          <a:xfrm>
            <a:off x="7058040" y="215026"/>
            <a:ext cx="6383923" cy="6383921"/>
          </a:xfrm>
          <a:custGeom>
            <a:avLst/>
            <a:gdLst>
              <a:gd name="connsiteX0" fmla="*/ 4787942 w 4787942"/>
              <a:gd name="connsiteY0" fmla="*/ 2393971 h 4787941"/>
              <a:gd name="connsiteX1" fmla="*/ 2393971 w 4787942"/>
              <a:gd name="connsiteY1" fmla="*/ 4787942 h 4787941"/>
              <a:gd name="connsiteX2" fmla="*/ -1 w 4787942"/>
              <a:gd name="connsiteY2" fmla="*/ 2393971 h 4787941"/>
              <a:gd name="connsiteX3" fmla="*/ 2393971 w 4787942"/>
              <a:gd name="connsiteY3" fmla="*/ 0 h 4787941"/>
              <a:gd name="connsiteX4" fmla="*/ 4787942 w 4787942"/>
              <a:gd name="connsiteY4" fmla="*/ 2393971 h 4787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7942" h="4787941">
                <a:moveTo>
                  <a:pt x="4787942" y="2393971"/>
                </a:moveTo>
                <a:cubicBezTo>
                  <a:pt x="4787942" y="3716125"/>
                  <a:pt x="3716124" y="4787942"/>
                  <a:pt x="2393971" y="4787942"/>
                </a:cubicBezTo>
                <a:cubicBezTo>
                  <a:pt x="1071817" y="4787942"/>
                  <a:pt x="-1" y="3716125"/>
                  <a:pt x="-1" y="2393971"/>
                </a:cubicBezTo>
                <a:cubicBezTo>
                  <a:pt x="-1" y="1071817"/>
                  <a:pt x="1071817" y="0"/>
                  <a:pt x="2393971" y="0"/>
                </a:cubicBezTo>
                <a:cubicBezTo>
                  <a:pt x="3716124" y="0"/>
                  <a:pt x="4787942" y="1071817"/>
                  <a:pt x="4787942" y="2393971"/>
                </a:cubicBezTo>
                <a:close/>
              </a:path>
            </a:pathLst>
          </a:custGeom>
          <a:solidFill>
            <a:srgbClr val="FCF7E4"/>
          </a:solidFill>
          <a:ln w="15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sp>
        <p:nvSpPr>
          <p:cNvPr id="9" name="รูปแบบอิสระ: รูปร่าง 8">
            <a:extLst>
              <a:ext uri="{FF2B5EF4-FFF2-40B4-BE49-F238E27FC236}">
                <a16:creationId xmlns="" xmlns:a16="http://schemas.microsoft.com/office/drawing/2014/main" id="{7D354050-5A6F-4A43-BF33-5B25EB921339}"/>
              </a:ext>
            </a:extLst>
          </p:cNvPr>
          <p:cNvSpPr/>
          <p:nvPr/>
        </p:nvSpPr>
        <p:spPr>
          <a:xfrm>
            <a:off x="7696007" y="852993"/>
            <a:ext cx="5107988" cy="5107988"/>
          </a:xfrm>
          <a:custGeom>
            <a:avLst/>
            <a:gdLst>
              <a:gd name="connsiteX0" fmla="*/ 3830992 w 3830991"/>
              <a:gd name="connsiteY0" fmla="*/ 1915496 h 3830991"/>
              <a:gd name="connsiteX1" fmla="*/ 1915495 w 3830991"/>
              <a:gd name="connsiteY1" fmla="*/ 3830992 h 3830991"/>
              <a:gd name="connsiteX2" fmla="*/ -1 w 3830991"/>
              <a:gd name="connsiteY2" fmla="*/ 1915496 h 3830991"/>
              <a:gd name="connsiteX3" fmla="*/ 1915495 w 3830991"/>
              <a:gd name="connsiteY3" fmla="*/ 0 h 3830991"/>
              <a:gd name="connsiteX4" fmla="*/ 3830992 w 3830991"/>
              <a:gd name="connsiteY4" fmla="*/ 1915496 h 383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0991" h="3830991">
                <a:moveTo>
                  <a:pt x="3830992" y="1915496"/>
                </a:moveTo>
                <a:cubicBezTo>
                  <a:pt x="3830992" y="2973395"/>
                  <a:pt x="2973394" y="3830992"/>
                  <a:pt x="1915495" y="3830992"/>
                </a:cubicBezTo>
                <a:cubicBezTo>
                  <a:pt x="857596" y="3830992"/>
                  <a:pt x="-1" y="2973395"/>
                  <a:pt x="-1" y="1915496"/>
                </a:cubicBezTo>
                <a:cubicBezTo>
                  <a:pt x="-1" y="857597"/>
                  <a:pt x="857596" y="0"/>
                  <a:pt x="1915495" y="0"/>
                </a:cubicBezTo>
                <a:cubicBezTo>
                  <a:pt x="2973394" y="0"/>
                  <a:pt x="3830992" y="857597"/>
                  <a:pt x="3830992" y="1915496"/>
                </a:cubicBezTo>
                <a:close/>
              </a:path>
            </a:pathLst>
          </a:custGeom>
          <a:solidFill>
            <a:srgbClr val="FFFFFF"/>
          </a:solidFill>
          <a:ln w="15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grpSp>
        <p:nvGrpSpPr>
          <p:cNvPr id="64" name="กลุ่ม 63">
            <a:extLst>
              <a:ext uri="{FF2B5EF4-FFF2-40B4-BE49-F238E27FC236}">
                <a16:creationId xmlns="" xmlns:a16="http://schemas.microsoft.com/office/drawing/2014/main" id="{90C1E24E-C3CB-4F7D-9374-05450DE721EB}"/>
              </a:ext>
            </a:extLst>
          </p:cNvPr>
          <p:cNvGrpSpPr/>
          <p:nvPr userDrawn="1"/>
        </p:nvGrpSpPr>
        <p:grpSpPr>
          <a:xfrm>
            <a:off x="978215" y="4130015"/>
            <a:ext cx="11568468" cy="276452"/>
            <a:chOff x="733661" y="3097511"/>
            <a:chExt cx="8676351" cy="207339"/>
          </a:xfrm>
        </p:grpSpPr>
        <p:sp>
          <p:nvSpPr>
            <p:cNvPr id="12" name="รูปแบบอิสระ: รูปร่าง 11">
              <a:extLst>
                <a:ext uri="{FF2B5EF4-FFF2-40B4-BE49-F238E27FC236}">
                  <a16:creationId xmlns="" xmlns:a16="http://schemas.microsoft.com/office/drawing/2014/main" id="{8EA9DB57-8F00-4E93-A012-472186E8DB33}"/>
                </a:ext>
              </a:extLst>
            </p:cNvPr>
            <p:cNvSpPr/>
            <p:nvPr/>
          </p:nvSpPr>
          <p:spPr>
            <a:xfrm>
              <a:off x="733661" y="3193206"/>
              <a:ext cx="8676351" cy="15949"/>
            </a:xfrm>
            <a:custGeom>
              <a:avLst/>
              <a:gdLst>
                <a:gd name="connsiteX0" fmla="*/ 0 w 8676351"/>
                <a:gd name="connsiteY0" fmla="*/ 0 h 15949"/>
                <a:gd name="connsiteX1" fmla="*/ 8676351 w 8676351"/>
                <a:gd name="connsiteY1" fmla="*/ 0 h 1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76351" h="15949">
                  <a:moveTo>
                    <a:pt x="0" y="0"/>
                  </a:moveTo>
                  <a:lnTo>
                    <a:pt x="8676351" y="0"/>
                  </a:lnTo>
                </a:path>
              </a:pathLst>
            </a:custGeom>
            <a:ln w="31875" cap="flat">
              <a:solidFill>
                <a:srgbClr val="E3782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133"/>
            </a:p>
          </p:txBody>
        </p:sp>
        <p:sp>
          <p:nvSpPr>
            <p:cNvPr id="53" name="รูปแบบอิสระ: รูปร่าง 52">
              <a:extLst>
                <a:ext uri="{FF2B5EF4-FFF2-40B4-BE49-F238E27FC236}">
                  <a16:creationId xmlns="" xmlns:a16="http://schemas.microsoft.com/office/drawing/2014/main" id="{8EA92DCD-55C5-46E7-9ECF-C5995FEEDE41}"/>
                </a:ext>
              </a:extLst>
            </p:cNvPr>
            <p:cNvSpPr/>
            <p:nvPr/>
          </p:nvSpPr>
          <p:spPr>
            <a:xfrm>
              <a:off x="1116441" y="3097511"/>
              <a:ext cx="1483273" cy="207339"/>
            </a:xfrm>
            <a:custGeom>
              <a:avLst/>
              <a:gdLst>
                <a:gd name="connsiteX0" fmla="*/ 1379604 w 1483273"/>
                <a:gd name="connsiteY0" fmla="*/ 207339 h 207339"/>
                <a:gd name="connsiteX1" fmla="*/ 103670 w 1483273"/>
                <a:gd name="connsiteY1" fmla="*/ 207339 h 207339"/>
                <a:gd name="connsiteX2" fmla="*/ 0 w 1483273"/>
                <a:gd name="connsiteY2" fmla="*/ 103670 h 207339"/>
                <a:gd name="connsiteX3" fmla="*/ 0 w 1483273"/>
                <a:gd name="connsiteY3" fmla="*/ 103670 h 207339"/>
                <a:gd name="connsiteX4" fmla="*/ 103670 w 1483273"/>
                <a:gd name="connsiteY4" fmla="*/ 0 h 207339"/>
                <a:gd name="connsiteX5" fmla="*/ 1379604 w 1483273"/>
                <a:gd name="connsiteY5" fmla="*/ 0 h 207339"/>
                <a:gd name="connsiteX6" fmla="*/ 1483273 w 1483273"/>
                <a:gd name="connsiteY6" fmla="*/ 103670 h 207339"/>
                <a:gd name="connsiteX7" fmla="*/ 1483273 w 1483273"/>
                <a:gd name="connsiteY7" fmla="*/ 103670 h 207339"/>
                <a:gd name="connsiteX8" fmla="*/ 1379604 w 1483273"/>
                <a:gd name="connsiteY8" fmla="*/ 207339 h 207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3273" h="207339">
                  <a:moveTo>
                    <a:pt x="1379604" y="207339"/>
                  </a:moveTo>
                  <a:lnTo>
                    <a:pt x="103670" y="207339"/>
                  </a:lnTo>
                  <a:cubicBezTo>
                    <a:pt x="46253" y="207339"/>
                    <a:pt x="0" y="161087"/>
                    <a:pt x="0" y="103670"/>
                  </a:cubicBezTo>
                  <a:lnTo>
                    <a:pt x="0" y="103670"/>
                  </a:lnTo>
                  <a:cubicBezTo>
                    <a:pt x="0" y="46253"/>
                    <a:pt x="46253" y="0"/>
                    <a:pt x="103670" y="0"/>
                  </a:cubicBezTo>
                  <a:lnTo>
                    <a:pt x="1379604" y="0"/>
                  </a:lnTo>
                  <a:cubicBezTo>
                    <a:pt x="1437021" y="0"/>
                    <a:pt x="1483273" y="46253"/>
                    <a:pt x="1483273" y="103670"/>
                  </a:cubicBezTo>
                  <a:lnTo>
                    <a:pt x="1483273" y="103670"/>
                  </a:lnTo>
                  <a:cubicBezTo>
                    <a:pt x="1483273" y="161087"/>
                    <a:pt x="1437021" y="207339"/>
                    <a:pt x="1379604" y="207339"/>
                  </a:cubicBezTo>
                  <a:close/>
                </a:path>
              </a:pathLst>
            </a:custGeom>
            <a:solidFill>
              <a:srgbClr val="E37828"/>
            </a:solidFill>
            <a:ln w="15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33"/>
            </a:p>
          </p:txBody>
        </p:sp>
        <p:sp>
          <p:nvSpPr>
            <p:cNvPr id="63" name="รูปแบบอิสระ: รูปร่าง 62">
              <a:extLst>
                <a:ext uri="{FF2B5EF4-FFF2-40B4-BE49-F238E27FC236}">
                  <a16:creationId xmlns="" xmlns:a16="http://schemas.microsoft.com/office/drawing/2014/main" id="{1E11AB09-29B8-4E25-8878-F2DF9FCFDA24}"/>
                </a:ext>
              </a:extLst>
            </p:cNvPr>
            <p:cNvSpPr/>
            <p:nvPr/>
          </p:nvSpPr>
          <p:spPr>
            <a:xfrm>
              <a:off x="3875648" y="3097511"/>
              <a:ext cx="1483273" cy="207339"/>
            </a:xfrm>
            <a:custGeom>
              <a:avLst/>
              <a:gdLst>
                <a:gd name="connsiteX0" fmla="*/ 1379604 w 1483273"/>
                <a:gd name="connsiteY0" fmla="*/ 207339 h 207339"/>
                <a:gd name="connsiteX1" fmla="*/ 103670 w 1483273"/>
                <a:gd name="connsiteY1" fmla="*/ 207339 h 207339"/>
                <a:gd name="connsiteX2" fmla="*/ 0 w 1483273"/>
                <a:gd name="connsiteY2" fmla="*/ 103670 h 207339"/>
                <a:gd name="connsiteX3" fmla="*/ 0 w 1483273"/>
                <a:gd name="connsiteY3" fmla="*/ 103670 h 207339"/>
                <a:gd name="connsiteX4" fmla="*/ 103670 w 1483273"/>
                <a:gd name="connsiteY4" fmla="*/ 0 h 207339"/>
                <a:gd name="connsiteX5" fmla="*/ 1379604 w 1483273"/>
                <a:gd name="connsiteY5" fmla="*/ 0 h 207339"/>
                <a:gd name="connsiteX6" fmla="*/ 1483273 w 1483273"/>
                <a:gd name="connsiteY6" fmla="*/ 103670 h 207339"/>
                <a:gd name="connsiteX7" fmla="*/ 1483273 w 1483273"/>
                <a:gd name="connsiteY7" fmla="*/ 103670 h 207339"/>
                <a:gd name="connsiteX8" fmla="*/ 1379604 w 1483273"/>
                <a:gd name="connsiteY8" fmla="*/ 207339 h 207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3273" h="207339">
                  <a:moveTo>
                    <a:pt x="1379604" y="207339"/>
                  </a:moveTo>
                  <a:lnTo>
                    <a:pt x="103670" y="207339"/>
                  </a:lnTo>
                  <a:cubicBezTo>
                    <a:pt x="46253" y="207339"/>
                    <a:pt x="0" y="161087"/>
                    <a:pt x="0" y="103670"/>
                  </a:cubicBezTo>
                  <a:lnTo>
                    <a:pt x="0" y="103670"/>
                  </a:lnTo>
                  <a:cubicBezTo>
                    <a:pt x="0" y="46253"/>
                    <a:pt x="46253" y="0"/>
                    <a:pt x="103670" y="0"/>
                  </a:cubicBezTo>
                  <a:lnTo>
                    <a:pt x="1379604" y="0"/>
                  </a:lnTo>
                  <a:cubicBezTo>
                    <a:pt x="1437021" y="0"/>
                    <a:pt x="1483273" y="46253"/>
                    <a:pt x="1483273" y="103670"/>
                  </a:cubicBezTo>
                  <a:lnTo>
                    <a:pt x="1483273" y="103670"/>
                  </a:lnTo>
                  <a:cubicBezTo>
                    <a:pt x="1483273" y="161087"/>
                    <a:pt x="1437021" y="207339"/>
                    <a:pt x="1379604" y="207339"/>
                  </a:cubicBezTo>
                  <a:close/>
                </a:path>
              </a:pathLst>
            </a:custGeom>
            <a:solidFill>
              <a:srgbClr val="E37828"/>
            </a:solidFill>
            <a:ln w="15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133"/>
            </a:p>
          </p:txBody>
        </p:sp>
      </p:grpSp>
      <p:grpSp>
        <p:nvGrpSpPr>
          <p:cNvPr id="13" name="กราฟิก 2">
            <a:extLst>
              <a:ext uri="{FF2B5EF4-FFF2-40B4-BE49-F238E27FC236}">
                <a16:creationId xmlns="" xmlns:a16="http://schemas.microsoft.com/office/drawing/2014/main" id="{F2B2007D-B097-47F9-BB13-F29CACEF3D8E}"/>
              </a:ext>
            </a:extLst>
          </p:cNvPr>
          <p:cNvGrpSpPr/>
          <p:nvPr/>
        </p:nvGrpSpPr>
        <p:grpSpPr>
          <a:xfrm>
            <a:off x="8887644" y="1085908"/>
            <a:ext cx="2363488" cy="5011973"/>
            <a:chOff x="6665733" y="814431"/>
            <a:chExt cx="1772616" cy="3758980"/>
          </a:xfrm>
        </p:grpSpPr>
        <p:sp>
          <p:nvSpPr>
            <p:cNvPr id="14" name="รูปแบบอิสระ: รูปร่าง 13">
              <a:extLst>
                <a:ext uri="{FF2B5EF4-FFF2-40B4-BE49-F238E27FC236}">
                  <a16:creationId xmlns="" xmlns:a16="http://schemas.microsoft.com/office/drawing/2014/main" id="{A68C45CE-237D-4C21-9B90-C91387333308}"/>
                </a:ext>
              </a:extLst>
            </p:cNvPr>
            <p:cNvSpPr/>
            <p:nvPr/>
          </p:nvSpPr>
          <p:spPr>
            <a:xfrm>
              <a:off x="7921954" y="2762579"/>
              <a:ext cx="371615" cy="406703"/>
            </a:xfrm>
            <a:custGeom>
              <a:avLst/>
              <a:gdLst>
                <a:gd name="connsiteX0" fmla="*/ 339717 w 371615"/>
                <a:gd name="connsiteY0" fmla="*/ 127593 h 406703"/>
                <a:gd name="connsiteX1" fmla="*/ 188200 w 371615"/>
                <a:gd name="connsiteY1" fmla="*/ 406704 h 406703"/>
                <a:gd name="connsiteX2" fmla="*/ 0 w 371615"/>
                <a:gd name="connsiteY2" fmla="*/ 127593 h 406703"/>
                <a:gd name="connsiteX3" fmla="*/ 164276 w 371615"/>
                <a:gd name="connsiteY3" fmla="*/ 0 h 406703"/>
                <a:gd name="connsiteX4" fmla="*/ 371616 w 371615"/>
                <a:gd name="connsiteY4" fmla="*/ 0 h 406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615" h="406703">
                  <a:moveTo>
                    <a:pt x="339717" y="127593"/>
                  </a:moveTo>
                  <a:lnTo>
                    <a:pt x="188200" y="406704"/>
                  </a:lnTo>
                  <a:lnTo>
                    <a:pt x="0" y="127593"/>
                  </a:lnTo>
                  <a:lnTo>
                    <a:pt x="164276" y="0"/>
                  </a:lnTo>
                  <a:lnTo>
                    <a:pt x="371616" y="0"/>
                  </a:lnTo>
                  <a:close/>
                </a:path>
              </a:pathLst>
            </a:custGeom>
            <a:solidFill>
              <a:srgbClr val="FFDABB"/>
            </a:solidFill>
            <a:ln w="15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grpSp>
          <p:nvGrpSpPr>
            <p:cNvPr id="15" name="กราฟิก 2">
              <a:extLst>
                <a:ext uri="{FF2B5EF4-FFF2-40B4-BE49-F238E27FC236}">
                  <a16:creationId xmlns="" xmlns:a16="http://schemas.microsoft.com/office/drawing/2014/main" id="{4F24DADA-52B1-428B-87EB-4311F7D7EBCC}"/>
                </a:ext>
              </a:extLst>
            </p:cNvPr>
            <p:cNvGrpSpPr/>
            <p:nvPr/>
          </p:nvGrpSpPr>
          <p:grpSpPr>
            <a:xfrm>
              <a:off x="6665733" y="1920462"/>
              <a:ext cx="1133412" cy="884261"/>
              <a:chOff x="6665733" y="1920462"/>
              <a:chExt cx="1133412" cy="884261"/>
            </a:xfrm>
            <a:solidFill>
              <a:srgbClr val="FFDABB"/>
            </a:solidFill>
          </p:grpSpPr>
          <p:grpSp>
            <p:nvGrpSpPr>
              <p:cNvPr id="16" name="กราฟิก 2">
                <a:extLst>
                  <a:ext uri="{FF2B5EF4-FFF2-40B4-BE49-F238E27FC236}">
                    <a16:creationId xmlns="" xmlns:a16="http://schemas.microsoft.com/office/drawing/2014/main" id="{409841A1-2C99-4ACA-88F7-B2B5703506F5}"/>
                  </a:ext>
                </a:extLst>
              </p:cNvPr>
              <p:cNvGrpSpPr/>
              <p:nvPr/>
            </p:nvGrpSpPr>
            <p:grpSpPr>
              <a:xfrm>
                <a:off x="6665733" y="1920462"/>
                <a:ext cx="635797" cy="884261"/>
                <a:chOff x="6665733" y="1920462"/>
                <a:chExt cx="635797" cy="884261"/>
              </a:xfrm>
              <a:solidFill>
                <a:srgbClr val="FFDABB"/>
              </a:solidFill>
            </p:grpSpPr>
            <p:sp>
              <p:nvSpPr>
                <p:cNvPr id="17" name="รูปแบบอิสระ: รูปร่าง 16">
                  <a:extLst>
                    <a:ext uri="{FF2B5EF4-FFF2-40B4-BE49-F238E27FC236}">
                      <a16:creationId xmlns="" xmlns:a16="http://schemas.microsoft.com/office/drawing/2014/main" id="{829C4BEC-127C-4512-A992-D183FB3D187F}"/>
                    </a:ext>
                  </a:extLst>
                </p:cNvPr>
                <p:cNvSpPr/>
                <p:nvPr/>
              </p:nvSpPr>
              <p:spPr>
                <a:xfrm>
                  <a:off x="6665733" y="1920462"/>
                  <a:ext cx="635797" cy="884261"/>
                </a:xfrm>
                <a:custGeom>
                  <a:avLst/>
                  <a:gdLst>
                    <a:gd name="connsiteX0" fmla="*/ 490661 w 635797"/>
                    <a:gd name="connsiteY0" fmla="*/ 610853 h 884261"/>
                    <a:gd name="connsiteX1" fmla="*/ 300865 w 635797"/>
                    <a:gd name="connsiteY1" fmla="*/ 336528 h 884261"/>
                    <a:gd name="connsiteX2" fmla="*/ 259398 w 635797"/>
                    <a:gd name="connsiteY2" fmla="*/ 210529 h 884261"/>
                    <a:gd name="connsiteX3" fmla="*/ 174867 w 635797"/>
                    <a:gd name="connsiteY3" fmla="*/ 0 h 884261"/>
                    <a:gd name="connsiteX4" fmla="*/ 154133 w 635797"/>
                    <a:gd name="connsiteY4" fmla="*/ 146732 h 884261"/>
                    <a:gd name="connsiteX5" fmla="*/ 90336 w 635797"/>
                    <a:gd name="connsiteY5" fmla="*/ 188200 h 884261"/>
                    <a:gd name="connsiteX6" fmla="*/ 26540 w 635797"/>
                    <a:gd name="connsiteY6" fmla="*/ 251997 h 884261"/>
                    <a:gd name="connsiteX7" fmla="*/ 5805 w 635797"/>
                    <a:gd name="connsiteY7" fmla="*/ 315794 h 884261"/>
                    <a:gd name="connsiteX8" fmla="*/ 79172 w 635797"/>
                    <a:gd name="connsiteY8" fmla="*/ 368426 h 884261"/>
                    <a:gd name="connsiteX9" fmla="*/ 173272 w 635797"/>
                    <a:gd name="connsiteY9" fmla="*/ 441792 h 884261"/>
                    <a:gd name="connsiteX10" fmla="*/ 404535 w 635797"/>
                    <a:gd name="connsiteY10" fmla="*/ 883584 h 884261"/>
                    <a:gd name="connsiteX11" fmla="*/ 635798 w 635797"/>
                    <a:gd name="connsiteY11" fmla="*/ 652321 h 884261"/>
                    <a:gd name="connsiteX12" fmla="*/ 490661 w 635797"/>
                    <a:gd name="connsiteY12" fmla="*/ 610853 h 884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35797" h="884261">
                      <a:moveTo>
                        <a:pt x="490661" y="610853"/>
                      </a:moveTo>
                      <a:cubicBezTo>
                        <a:pt x="490661" y="610853"/>
                        <a:pt x="300865" y="400324"/>
                        <a:pt x="300865" y="336528"/>
                      </a:cubicBezTo>
                      <a:cubicBezTo>
                        <a:pt x="300865" y="336528"/>
                        <a:pt x="321599" y="251997"/>
                        <a:pt x="259398" y="210529"/>
                      </a:cubicBezTo>
                      <a:cubicBezTo>
                        <a:pt x="259398" y="210529"/>
                        <a:pt x="217930" y="0"/>
                        <a:pt x="174867" y="0"/>
                      </a:cubicBezTo>
                      <a:cubicBezTo>
                        <a:pt x="133399" y="0"/>
                        <a:pt x="133399" y="63797"/>
                        <a:pt x="154133" y="146732"/>
                      </a:cubicBezTo>
                      <a:cubicBezTo>
                        <a:pt x="154133" y="146732"/>
                        <a:pt x="112665" y="105265"/>
                        <a:pt x="90336" y="188200"/>
                      </a:cubicBezTo>
                      <a:cubicBezTo>
                        <a:pt x="90336" y="188200"/>
                        <a:pt x="48868" y="167466"/>
                        <a:pt x="26540" y="251997"/>
                      </a:cubicBezTo>
                      <a:cubicBezTo>
                        <a:pt x="26540" y="251997"/>
                        <a:pt x="-14928" y="251997"/>
                        <a:pt x="5805" y="315794"/>
                      </a:cubicBezTo>
                      <a:cubicBezTo>
                        <a:pt x="26540" y="379590"/>
                        <a:pt x="79172" y="368426"/>
                        <a:pt x="79172" y="368426"/>
                      </a:cubicBezTo>
                      <a:cubicBezTo>
                        <a:pt x="79172" y="368426"/>
                        <a:pt x="68008" y="441792"/>
                        <a:pt x="173272" y="441792"/>
                      </a:cubicBezTo>
                      <a:cubicBezTo>
                        <a:pt x="173272" y="441792"/>
                        <a:pt x="278536" y="904318"/>
                        <a:pt x="404535" y="883584"/>
                      </a:cubicBezTo>
                      <a:cubicBezTo>
                        <a:pt x="530534" y="862850"/>
                        <a:pt x="635798" y="652321"/>
                        <a:pt x="635798" y="652321"/>
                      </a:cubicBezTo>
                      <a:lnTo>
                        <a:pt x="490661" y="610853"/>
                      </a:lnTo>
                      <a:close/>
                    </a:path>
                  </a:pathLst>
                </a:custGeom>
                <a:solidFill>
                  <a:srgbClr val="FFDABB"/>
                </a:solidFill>
                <a:ln w="159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8" name="รูปแบบอิสระ: รูปร่าง 17">
                  <a:extLst>
                    <a:ext uri="{FF2B5EF4-FFF2-40B4-BE49-F238E27FC236}">
                      <a16:creationId xmlns="" xmlns:a16="http://schemas.microsoft.com/office/drawing/2014/main" id="{4649EAF4-AC8F-4AE7-BD87-825DE5CF222F}"/>
                    </a:ext>
                  </a:extLst>
                </p:cNvPr>
                <p:cNvSpPr/>
                <p:nvPr/>
              </p:nvSpPr>
              <p:spPr>
                <a:xfrm>
                  <a:off x="6755418" y="2110258"/>
                  <a:ext cx="171306" cy="105264"/>
                </a:xfrm>
                <a:custGeom>
                  <a:avLst/>
                  <a:gdLst>
                    <a:gd name="connsiteX0" fmla="*/ 2246 w 171306"/>
                    <a:gd name="connsiteY0" fmla="*/ 0 h 105264"/>
                    <a:gd name="connsiteX1" fmla="*/ 66043 w 171306"/>
                    <a:gd name="connsiteY1" fmla="*/ 105264 h 105264"/>
                    <a:gd name="connsiteX2" fmla="*/ 171307 w 171306"/>
                    <a:gd name="connsiteY2" fmla="*/ 20734 h 105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1306" h="105264">
                      <a:moveTo>
                        <a:pt x="2246" y="0"/>
                      </a:moveTo>
                      <a:cubicBezTo>
                        <a:pt x="2246" y="0"/>
                        <a:pt x="-18488" y="63797"/>
                        <a:pt x="66043" y="105264"/>
                      </a:cubicBezTo>
                      <a:cubicBezTo>
                        <a:pt x="66043" y="105264"/>
                        <a:pt x="66043" y="-20734"/>
                        <a:pt x="171307" y="20734"/>
                      </a:cubicBezTo>
                    </a:path>
                  </a:pathLst>
                </a:custGeom>
                <a:solidFill>
                  <a:srgbClr val="FFDABB"/>
                </a:solidFill>
                <a:ln w="159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9" name="รูปแบบอิสระ: รูปร่าง 18">
                  <a:extLst>
                    <a:ext uri="{FF2B5EF4-FFF2-40B4-BE49-F238E27FC236}">
                      <a16:creationId xmlns="" xmlns:a16="http://schemas.microsoft.com/office/drawing/2014/main" id="{7F32BBD0-A7C6-468C-9EFF-40D17904B5F7}"/>
                    </a:ext>
                  </a:extLst>
                </p:cNvPr>
                <p:cNvSpPr/>
                <p:nvPr/>
              </p:nvSpPr>
              <p:spPr>
                <a:xfrm>
                  <a:off x="6735335" y="2252205"/>
                  <a:ext cx="47349" cy="47847"/>
                </a:xfrm>
                <a:custGeom>
                  <a:avLst/>
                  <a:gdLst>
                    <a:gd name="connsiteX0" fmla="*/ 44658 w 47349"/>
                    <a:gd name="connsiteY0" fmla="*/ 0 h 47847"/>
                    <a:gd name="connsiteX1" fmla="*/ 0 w 47349"/>
                    <a:gd name="connsiteY1" fmla="*/ 47848 h 47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349" h="47847">
                      <a:moveTo>
                        <a:pt x="44658" y="0"/>
                      </a:moveTo>
                      <a:cubicBezTo>
                        <a:pt x="44658" y="0"/>
                        <a:pt x="63797" y="27114"/>
                        <a:pt x="0" y="47848"/>
                      </a:cubicBezTo>
                    </a:path>
                  </a:pathLst>
                </a:custGeom>
                <a:solidFill>
                  <a:srgbClr val="FFDABB"/>
                </a:solidFill>
                <a:ln w="159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20" name="รูปแบบอิสระ: รูปร่าง 19">
                  <a:extLst>
                    <a:ext uri="{FF2B5EF4-FFF2-40B4-BE49-F238E27FC236}">
                      <a16:creationId xmlns="" xmlns:a16="http://schemas.microsoft.com/office/drawing/2014/main" id="{74145F62-B0E0-464E-802B-F89CCC6A8E09}"/>
                    </a:ext>
                  </a:extLst>
                </p:cNvPr>
                <p:cNvSpPr/>
                <p:nvPr/>
              </p:nvSpPr>
              <p:spPr>
                <a:xfrm>
                  <a:off x="6693867" y="2172459"/>
                  <a:ext cx="189795" cy="125998"/>
                </a:xfrm>
                <a:custGeom>
                  <a:avLst/>
                  <a:gdLst>
                    <a:gd name="connsiteX0" fmla="*/ 189795 w 189795"/>
                    <a:gd name="connsiteY0" fmla="*/ 125998 h 125998"/>
                    <a:gd name="connsiteX1" fmla="*/ 189795 w 189795"/>
                    <a:gd name="connsiteY1" fmla="*/ 41468 h 125998"/>
                    <a:gd name="connsiteX2" fmla="*/ 125998 w 189795"/>
                    <a:gd name="connsiteY2" fmla="*/ 41468 h 125998"/>
                    <a:gd name="connsiteX3" fmla="*/ 0 w 189795"/>
                    <a:gd name="connsiteY3" fmla="*/ 0 h 125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9795" h="125998">
                      <a:moveTo>
                        <a:pt x="189795" y="125998"/>
                      </a:moveTo>
                      <a:cubicBezTo>
                        <a:pt x="189795" y="125998"/>
                        <a:pt x="148327" y="105265"/>
                        <a:pt x="189795" y="41468"/>
                      </a:cubicBezTo>
                      <a:cubicBezTo>
                        <a:pt x="189795" y="41468"/>
                        <a:pt x="157897" y="94100"/>
                        <a:pt x="125998" y="41468"/>
                      </a:cubicBezTo>
                      <a:cubicBezTo>
                        <a:pt x="62202" y="146732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FFDABB"/>
                </a:solidFill>
                <a:ln w="159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</p:grpSp>
          <p:sp>
            <p:nvSpPr>
              <p:cNvPr id="21" name="รูปแบบอิสระ: รูปร่าง 20">
                <a:extLst>
                  <a:ext uri="{FF2B5EF4-FFF2-40B4-BE49-F238E27FC236}">
                    <a16:creationId xmlns="" xmlns:a16="http://schemas.microsoft.com/office/drawing/2014/main" id="{713030A6-53B0-4176-8ADE-17E58988BF1B}"/>
                  </a:ext>
                </a:extLst>
              </p:cNvPr>
              <p:cNvSpPr/>
              <p:nvPr/>
            </p:nvSpPr>
            <p:spPr>
              <a:xfrm>
                <a:off x="7033585" y="1973095"/>
                <a:ext cx="765560" cy="741636"/>
              </a:xfrm>
              <a:custGeom>
                <a:avLst/>
                <a:gdLst>
                  <a:gd name="connsiteX0" fmla="*/ 0 w 765560"/>
                  <a:gd name="connsiteY0" fmla="*/ 629992 h 741636"/>
                  <a:gd name="connsiteX1" fmla="*/ 385970 w 765560"/>
                  <a:gd name="connsiteY1" fmla="*/ 105265 h 741636"/>
                  <a:gd name="connsiteX2" fmla="*/ 532702 w 765560"/>
                  <a:gd name="connsiteY2" fmla="*/ 0 h 741636"/>
                  <a:gd name="connsiteX3" fmla="*/ 765560 w 765560"/>
                  <a:gd name="connsiteY3" fmla="*/ 0 h 741636"/>
                  <a:gd name="connsiteX4" fmla="*/ 606069 w 765560"/>
                  <a:gd name="connsiteY4" fmla="*/ 741637 h 741636"/>
                  <a:gd name="connsiteX5" fmla="*/ 0 w 765560"/>
                  <a:gd name="connsiteY5" fmla="*/ 629992 h 741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5560" h="741636">
                    <a:moveTo>
                      <a:pt x="0" y="629992"/>
                    </a:moveTo>
                    <a:cubicBezTo>
                      <a:pt x="0" y="629992"/>
                      <a:pt x="239238" y="125998"/>
                      <a:pt x="385970" y="105265"/>
                    </a:cubicBezTo>
                    <a:cubicBezTo>
                      <a:pt x="532702" y="84531"/>
                      <a:pt x="532702" y="0"/>
                      <a:pt x="532702" y="0"/>
                    </a:cubicBezTo>
                    <a:lnTo>
                      <a:pt x="765560" y="0"/>
                    </a:lnTo>
                    <a:lnTo>
                      <a:pt x="606069" y="741637"/>
                    </a:lnTo>
                    <a:lnTo>
                      <a:pt x="0" y="629992"/>
                    </a:lnTo>
                    <a:close/>
                  </a:path>
                </a:pathLst>
              </a:custGeom>
              <a:solidFill>
                <a:srgbClr val="FFDABB"/>
              </a:solidFill>
              <a:ln w="159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grpSp>
          <p:nvGrpSpPr>
            <p:cNvPr id="22" name="กราฟิก 2">
              <a:extLst>
                <a:ext uri="{FF2B5EF4-FFF2-40B4-BE49-F238E27FC236}">
                  <a16:creationId xmlns="" xmlns:a16="http://schemas.microsoft.com/office/drawing/2014/main" id="{85F56EE5-9B35-4C16-8EF9-636CDAC79231}"/>
                </a:ext>
              </a:extLst>
            </p:cNvPr>
            <p:cNvGrpSpPr/>
            <p:nvPr/>
          </p:nvGrpSpPr>
          <p:grpSpPr>
            <a:xfrm>
              <a:off x="7040348" y="814431"/>
              <a:ext cx="1398000" cy="3758980"/>
              <a:chOff x="7040348" y="814431"/>
              <a:chExt cx="1398000" cy="3758980"/>
            </a:xfrm>
          </p:grpSpPr>
          <p:sp>
            <p:nvSpPr>
              <p:cNvPr id="23" name="รูปแบบอิสระ: รูปร่าง 22">
                <a:extLst>
                  <a:ext uri="{FF2B5EF4-FFF2-40B4-BE49-F238E27FC236}">
                    <a16:creationId xmlns="" xmlns:a16="http://schemas.microsoft.com/office/drawing/2014/main" id="{DFD292FE-2372-4767-AB75-AD8E1C7A14E4}"/>
                  </a:ext>
                </a:extLst>
              </p:cNvPr>
              <p:cNvSpPr/>
              <p:nvPr/>
            </p:nvSpPr>
            <p:spPr>
              <a:xfrm>
                <a:off x="7375854" y="4501039"/>
                <a:ext cx="271904" cy="72373"/>
              </a:xfrm>
              <a:custGeom>
                <a:avLst/>
                <a:gdLst>
                  <a:gd name="connsiteX0" fmla="*/ 8613 w 271904"/>
                  <a:gd name="connsiteY0" fmla="*/ 0 h 72373"/>
                  <a:gd name="connsiteX1" fmla="*/ 16587 w 271904"/>
                  <a:gd name="connsiteY1" fmla="*/ 55822 h 72373"/>
                  <a:gd name="connsiteX2" fmla="*/ 271774 w 271904"/>
                  <a:gd name="connsiteY2" fmla="*/ 39873 h 72373"/>
                  <a:gd name="connsiteX3" fmla="*/ 239876 w 271904"/>
                  <a:gd name="connsiteY3" fmla="*/ 7975 h 72373"/>
                  <a:gd name="connsiteX4" fmla="*/ 8613 w 271904"/>
                  <a:gd name="connsiteY4" fmla="*/ 0 h 72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1904" h="72373">
                    <a:moveTo>
                      <a:pt x="8613" y="0"/>
                    </a:moveTo>
                    <a:cubicBezTo>
                      <a:pt x="8613" y="0"/>
                      <a:pt x="-15311" y="39873"/>
                      <a:pt x="16587" y="55822"/>
                    </a:cubicBezTo>
                    <a:cubicBezTo>
                      <a:pt x="48485" y="71771"/>
                      <a:pt x="278154" y="89315"/>
                      <a:pt x="271774" y="39873"/>
                    </a:cubicBezTo>
                    <a:cubicBezTo>
                      <a:pt x="263799" y="-15949"/>
                      <a:pt x="239876" y="7975"/>
                      <a:pt x="239876" y="7975"/>
                    </a:cubicBezTo>
                    <a:lnTo>
                      <a:pt x="8613" y="0"/>
                    </a:lnTo>
                    <a:close/>
                  </a:path>
                </a:pathLst>
              </a:custGeom>
              <a:solidFill>
                <a:srgbClr val="534741"/>
              </a:solidFill>
              <a:ln w="159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4" name="รูปแบบอิสระ: รูปร่าง 23">
                <a:extLst>
                  <a:ext uri="{FF2B5EF4-FFF2-40B4-BE49-F238E27FC236}">
                    <a16:creationId xmlns="" xmlns:a16="http://schemas.microsoft.com/office/drawing/2014/main" id="{1CB1518F-058E-4A00-833F-A2A8CBA59DF2}"/>
                  </a:ext>
                </a:extLst>
              </p:cNvPr>
              <p:cNvSpPr/>
              <p:nvPr/>
            </p:nvSpPr>
            <p:spPr>
              <a:xfrm>
                <a:off x="7727243" y="4501039"/>
                <a:ext cx="271904" cy="72373"/>
              </a:xfrm>
              <a:custGeom>
                <a:avLst/>
                <a:gdLst>
                  <a:gd name="connsiteX0" fmla="*/ 263292 w 271904"/>
                  <a:gd name="connsiteY0" fmla="*/ 0 h 72373"/>
                  <a:gd name="connsiteX1" fmla="*/ 255317 w 271904"/>
                  <a:gd name="connsiteY1" fmla="*/ 55822 h 72373"/>
                  <a:gd name="connsiteX2" fmla="*/ 130 w 271904"/>
                  <a:gd name="connsiteY2" fmla="*/ 39873 h 72373"/>
                  <a:gd name="connsiteX3" fmla="*/ 32029 w 271904"/>
                  <a:gd name="connsiteY3" fmla="*/ 7975 h 72373"/>
                  <a:gd name="connsiteX4" fmla="*/ 263292 w 271904"/>
                  <a:gd name="connsiteY4" fmla="*/ 0 h 72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1904" h="72373">
                    <a:moveTo>
                      <a:pt x="263292" y="0"/>
                    </a:moveTo>
                    <a:cubicBezTo>
                      <a:pt x="263292" y="0"/>
                      <a:pt x="287216" y="39873"/>
                      <a:pt x="255317" y="55822"/>
                    </a:cubicBezTo>
                    <a:cubicBezTo>
                      <a:pt x="223419" y="71771"/>
                      <a:pt x="-6249" y="89315"/>
                      <a:pt x="130" y="39873"/>
                    </a:cubicBezTo>
                    <a:cubicBezTo>
                      <a:pt x="8105" y="-15949"/>
                      <a:pt x="32029" y="7975"/>
                      <a:pt x="32029" y="7975"/>
                    </a:cubicBezTo>
                    <a:lnTo>
                      <a:pt x="263292" y="0"/>
                    </a:lnTo>
                    <a:close/>
                  </a:path>
                </a:pathLst>
              </a:custGeom>
              <a:solidFill>
                <a:srgbClr val="534741"/>
              </a:solidFill>
              <a:ln w="159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5" name="รูปแบบอิสระ: รูปร่าง 24">
                <a:extLst>
                  <a:ext uri="{FF2B5EF4-FFF2-40B4-BE49-F238E27FC236}">
                    <a16:creationId xmlns="" xmlns:a16="http://schemas.microsoft.com/office/drawing/2014/main" id="{077AB398-8D7C-4E07-9425-BEE1E86BB8C0}"/>
                  </a:ext>
                </a:extLst>
              </p:cNvPr>
              <p:cNvSpPr/>
              <p:nvPr/>
            </p:nvSpPr>
            <p:spPr>
              <a:xfrm>
                <a:off x="7733513" y="4084765"/>
                <a:ext cx="256702" cy="460137"/>
              </a:xfrm>
              <a:custGeom>
                <a:avLst/>
                <a:gdLst>
                  <a:gd name="connsiteX0" fmla="*/ 204390 w 256702"/>
                  <a:gd name="connsiteY0" fmla="*/ 1595 h 460137"/>
                  <a:gd name="connsiteX1" fmla="*/ 185251 w 256702"/>
                  <a:gd name="connsiteY1" fmla="*/ 261566 h 460137"/>
                  <a:gd name="connsiteX2" fmla="*/ 241073 w 256702"/>
                  <a:gd name="connsiteY2" fmla="*/ 446577 h 460137"/>
                  <a:gd name="connsiteX3" fmla="*/ 240 w 256702"/>
                  <a:gd name="connsiteY3" fmla="*/ 427438 h 460137"/>
                  <a:gd name="connsiteX4" fmla="*/ 56062 w 256702"/>
                  <a:gd name="connsiteY4" fmla="*/ 259972 h 460137"/>
                  <a:gd name="connsiteX5" fmla="*/ 36923 w 256702"/>
                  <a:gd name="connsiteY5" fmla="*/ 0 h 460137"/>
                  <a:gd name="connsiteX6" fmla="*/ 204390 w 256702"/>
                  <a:gd name="connsiteY6" fmla="*/ 0 h 46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6702" h="460137">
                    <a:moveTo>
                      <a:pt x="204390" y="1595"/>
                    </a:moveTo>
                    <a:cubicBezTo>
                      <a:pt x="204390" y="1595"/>
                      <a:pt x="185251" y="242428"/>
                      <a:pt x="185251" y="261566"/>
                    </a:cubicBezTo>
                    <a:cubicBezTo>
                      <a:pt x="185251" y="261566"/>
                      <a:pt x="296895" y="429033"/>
                      <a:pt x="241073" y="446577"/>
                    </a:cubicBezTo>
                    <a:cubicBezTo>
                      <a:pt x="185251" y="465716"/>
                      <a:pt x="-7735" y="468906"/>
                      <a:pt x="240" y="427438"/>
                    </a:cubicBezTo>
                    <a:cubicBezTo>
                      <a:pt x="19379" y="334933"/>
                      <a:pt x="56062" y="259972"/>
                      <a:pt x="56062" y="259972"/>
                    </a:cubicBezTo>
                    <a:lnTo>
                      <a:pt x="36923" y="0"/>
                    </a:lnTo>
                    <a:lnTo>
                      <a:pt x="204390" y="0"/>
                    </a:lnTo>
                    <a:close/>
                  </a:path>
                </a:pathLst>
              </a:custGeom>
              <a:solidFill>
                <a:srgbClr val="FFDABB"/>
              </a:solidFill>
              <a:ln w="159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6" name="รูปแบบอิสระ: รูปร่าง 25">
                <a:extLst>
                  <a:ext uri="{FF2B5EF4-FFF2-40B4-BE49-F238E27FC236}">
                    <a16:creationId xmlns="" xmlns:a16="http://schemas.microsoft.com/office/drawing/2014/main" id="{0B80442A-72F5-4A3F-B1CA-EC0195489EB1}"/>
                  </a:ext>
                </a:extLst>
              </p:cNvPr>
              <p:cNvSpPr/>
              <p:nvPr/>
            </p:nvSpPr>
            <p:spPr>
              <a:xfrm>
                <a:off x="7381595" y="4084765"/>
                <a:ext cx="256702" cy="460137"/>
              </a:xfrm>
              <a:custGeom>
                <a:avLst/>
                <a:gdLst>
                  <a:gd name="connsiteX0" fmla="*/ 52314 w 256702"/>
                  <a:gd name="connsiteY0" fmla="*/ 1595 h 460137"/>
                  <a:gd name="connsiteX1" fmla="*/ 71452 w 256702"/>
                  <a:gd name="connsiteY1" fmla="*/ 261566 h 460137"/>
                  <a:gd name="connsiteX2" fmla="*/ 15630 w 256702"/>
                  <a:gd name="connsiteY2" fmla="*/ 446577 h 460137"/>
                  <a:gd name="connsiteX3" fmla="*/ 256463 w 256702"/>
                  <a:gd name="connsiteY3" fmla="*/ 427438 h 460137"/>
                  <a:gd name="connsiteX4" fmla="*/ 200641 w 256702"/>
                  <a:gd name="connsiteY4" fmla="*/ 259972 h 460137"/>
                  <a:gd name="connsiteX5" fmla="*/ 219780 w 256702"/>
                  <a:gd name="connsiteY5" fmla="*/ 0 h 460137"/>
                  <a:gd name="connsiteX6" fmla="*/ 52314 w 256702"/>
                  <a:gd name="connsiteY6" fmla="*/ 0 h 46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6702" h="460137">
                    <a:moveTo>
                      <a:pt x="52314" y="1595"/>
                    </a:moveTo>
                    <a:cubicBezTo>
                      <a:pt x="52314" y="1595"/>
                      <a:pt x="71452" y="242428"/>
                      <a:pt x="71452" y="261566"/>
                    </a:cubicBezTo>
                    <a:cubicBezTo>
                      <a:pt x="71452" y="261566"/>
                      <a:pt x="-40192" y="429033"/>
                      <a:pt x="15630" y="446577"/>
                    </a:cubicBezTo>
                    <a:cubicBezTo>
                      <a:pt x="71452" y="465716"/>
                      <a:pt x="264437" y="468906"/>
                      <a:pt x="256463" y="427438"/>
                    </a:cubicBezTo>
                    <a:cubicBezTo>
                      <a:pt x="237324" y="334933"/>
                      <a:pt x="200641" y="259972"/>
                      <a:pt x="200641" y="259972"/>
                    </a:cubicBezTo>
                    <a:lnTo>
                      <a:pt x="219780" y="0"/>
                    </a:lnTo>
                    <a:lnTo>
                      <a:pt x="52314" y="0"/>
                    </a:lnTo>
                    <a:close/>
                  </a:path>
                </a:pathLst>
              </a:custGeom>
              <a:solidFill>
                <a:srgbClr val="FFDABB"/>
              </a:solidFill>
              <a:ln w="159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7" name="รูปแบบอิสระ: รูปร่าง 26">
                <a:extLst>
                  <a:ext uri="{FF2B5EF4-FFF2-40B4-BE49-F238E27FC236}">
                    <a16:creationId xmlns="" xmlns:a16="http://schemas.microsoft.com/office/drawing/2014/main" id="{B4B46C76-CB5C-464A-AB52-54873E659837}"/>
                  </a:ext>
                </a:extLst>
              </p:cNvPr>
              <p:cNvSpPr/>
              <p:nvPr/>
            </p:nvSpPr>
            <p:spPr>
              <a:xfrm>
                <a:off x="7195735" y="1989044"/>
                <a:ext cx="1242614" cy="2165543"/>
              </a:xfrm>
              <a:custGeom>
                <a:avLst/>
                <a:gdLst>
                  <a:gd name="connsiteX0" fmla="*/ 652853 w 1242614"/>
                  <a:gd name="connsiteY0" fmla="*/ 0 h 2165543"/>
                  <a:gd name="connsiteX1" fmla="*/ 986191 w 1242614"/>
                  <a:gd name="connsiteY1" fmla="*/ 87720 h 2165543"/>
                  <a:gd name="connsiteX2" fmla="*/ 1241377 w 1242614"/>
                  <a:gd name="connsiteY2" fmla="*/ 598094 h 2165543"/>
                  <a:gd name="connsiteX3" fmla="*/ 1113784 w 1242614"/>
                  <a:gd name="connsiteY3" fmla="*/ 964925 h 2165543"/>
                  <a:gd name="connsiteX4" fmla="*/ 1057962 w 1242614"/>
                  <a:gd name="connsiteY4" fmla="*/ 877205 h 2165543"/>
                  <a:gd name="connsiteX5" fmla="*/ 898470 w 1242614"/>
                  <a:gd name="connsiteY5" fmla="*/ 813408 h 2165543"/>
                  <a:gd name="connsiteX6" fmla="*/ 978216 w 1242614"/>
                  <a:gd name="connsiteY6" fmla="*/ 2041494 h 2165543"/>
                  <a:gd name="connsiteX7" fmla="*/ 21266 w 1242614"/>
                  <a:gd name="connsiteY7" fmla="*/ 2041494 h 2165543"/>
                  <a:gd name="connsiteX8" fmla="*/ 21266 w 1242614"/>
                  <a:gd name="connsiteY8" fmla="*/ 1067000 h 2165543"/>
                  <a:gd name="connsiteX9" fmla="*/ 101011 w 1242614"/>
                  <a:gd name="connsiteY9" fmla="*/ 366831 h 2165543"/>
                  <a:gd name="connsiteX10" fmla="*/ 652853 w 1242614"/>
                  <a:gd name="connsiteY10" fmla="*/ 0 h 216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42614" h="2165543">
                    <a:moveTo>
                      <a:pt x="652853" y="0"/>
                    </a:moveTo>
                    <a:cubicBezTo>
                      <a:pt x="652853" y="0"/>
                      <a:pt x="874546" y="39873"/>
                      <a:pt x="986191" y="87720"/>
                    </a:cubicBezTo>
                    <a:cubicBezTo>
                      <a:pt x="1097835" y="135568"/>
                      <a:pt x="1225428" y="326958"/>
                      <a:pt x="1241377" y="598094"/>
                    </a:cubicBezTo>
                    <a:cubicBezTo>
                      <a:pt x="1257327" y="869230"/>
                      <a:pt x="1113784" y="964925"/>
                      <a:pt x="1113784" y="964925"/>
                    </a:cubicBezTo>
                    <a:cubicBezTo>
                      <a:pt x="1113784" y="964925"/>
                      <a:pt x="1073911" y="893154"/>
                      <a:pt x="1057962" y="877205"/>
                    </a:cubicBezTo>
                    <a:cubicBezTo>
                      <a:pt x="1042013" y="861255"/>
                      <a:pt x="914419" y="781510"/>
                      <a:pt x="898470" y="813408"/>
                    </a:cubicBezTo>
                    <a:cubicBezTo>
                      <a:pt x="882521" y="845306"/>
                      <a:pt x="978216" y="1132391"/>
                      <a:pt x="978216" y="2041494"/>
                    </a:cubicBezTo>
                    <a:cubicBezTo>
                      <a:pt x="978216" y="2041494"/>
                      <a:pt x="539614" y="2320605"/>
                      <a:pt x="21266" y="2041494"/>
                    </a:cubicBezTo>
                    <a:cubicBezTo>
                      <a:pt x="21266" y="2041494"/>
                      <a:pt x="-26582" y="1448185"/>
                      <a:pt x="21266" y="1067000"/>
                    </a:cubicBezTo>
                    <a:lnTo>
                      <a:pt x="101011" y="366831"/>
                    </a:lnTo>
                    <a:lnTo>
                      <a:pt x="652853" y="0"/>
                    </a:lnTo>
                    <a:close/>
                  </a:path>
                </a:pathLst>
              </a:custGeom>
              <a:solidFill>
                <a:srgbClr val="E37828"/>
              </a:solidFill>
              <a:ln w="159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8" name="รูปแบบอิสระ: รูปร่าง 27">
                <a:extLst>
                  <a:ext uri="{FF2B5EF4-FFF2-40B4-BE49-F238E27FC236}">
                    <a16:creationId xmlns="" xmlns:a16="http://schemas.microsoft.com/office/drawing/2014/main" id="{71EE0543-F616-4137-9280-0881CE0A737B}"/>
                  </a:ext>
                </a:extLst>
              </p:cNvPr>
              <p:cNvSpPr/>
              <p:nvPr/>
            </p:nvSpPr>
            <p:spPr>
              <a:xfrm>
                <a:off x="7372897" y="1997018"/>
                <a:ext cx="861659" cy="1618525"/>
              </a:xfrm>
              <a:custGeom>
                <a:avLst/>
                <a:gdLst>
                  <a:gd name="connsiteX0" fmla="*/ 75366 w 861659"/>
                  <a:gd name="connsiteY0" fmla="*/ 765560 h 1618525"/>
                  <a:gd name="connsiteX1" fmla="*/ 474095 w 861659"/>
                  <a:gd name="connsiteY1" fmla="*/ 0 h 1618525"/>
                  <a:gd name="connsiteX2" fmla="*/ 861660 w 861659"/>
                  <a:gd name="connsiteY2" fmla="*/ 113239 h 1618525"/>
                  <a:gd name="connsiteX3" fmla="*/ 534702 w 861659"/>
                  <a:gd name="connsiteY3" fmla="*/ 811813 h 1618525"/>
                  <a:gd name="connsiteX4" fmla="*/ 552246 w 861659"/>
                  <a:gd name="connsiteY4" fmla="*/ 1563019 h 1618525"/>
                  <a:gd name="connsiteX5" fmla="*/ 46657 w 861659"/>
                  <a:gd name="connsiteY5" fmla="*/ 1594917 h 1618525"/>
                  <a:gd name="connsiteX6" fmla="*/ 75366 w 861659"/>
                  <a:gd name="connsiteY6" fmla="*/ 765560 h 161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1659" h="1618525">
                    <a:moveTo>
                      <a:pt x="75366" y="765560"/>
                    </a:moveTo>
                    <a:cubicBezTo>
                      <a:pt x="75366" y="765560"/>
                      <a:pt x="250807" y="223288"/>
                      <a:pt x="474095" y="0"/>
                    </a:cubicBezTo>
                    <a:cubicBezTo>
                      <a:pt x="474095" y="0"/>
                      <a:pt x="756396" y="17544"/>
                      <a:pt x="861660" y="113239"/>
                    </a:cubicBezTo>
                    <a:cubicBezTo>
                      <a:pt x="861660" y="113239"/>
                      <a:pt x="580955" y="586930"/>
                      <a:pt x="534702" y="811813"/>
                    </a:cubicBezTo>
                    <a:cubicBezTo>
                      <a:pt x="534702" y="811813"/>
                      <a:pt x="647941" y="1483273"/>
                      <a:pt x="552246" y="1563019"/>
                    </a:cubicBezTo>
                    <a:cubicBezTo>
                      <a:pt x="456551" y="1642765"/>
                      <a:pt x="88125" y="1620436"/>
                      <a:pt x="46657" y="1594917"/>
                    </a:cubicBezTo>
                    <a:cubicBezTo>
                      <a:pt x="-4380" y="1563019"/>
                      <a:pt x="-36279" y="972900"/>
                      <a:pt x="75366" y="765560"/>
                    </a:cubicBezTo>
                    <a:close/>
                  </a:path>
                </a:pathLst>
              </a:custGeom>
              <a:solidFill>
                <a:srgbClr val="E37828"/>
              </a:solidFill>
              <a:ln w="15938" cap="flat">
                <a:solidFill>
                  <a:srgbClr val="D3661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9" name="รูปแบบอิสระ: รูปร่าง 28">
                <a:extLst>
                  <a:ext uri="{FF2B5EF4-FFF2-40B4-BE49-F238E27FC236}">
                    <a16:creationId xmlns="" xmlns:a16="http://schemas.microsoft.com/office/drawing/2014/main" id="{60A0D6F9-DC72-45F7-8494-35746C6307D8}"/>
                  </a:ext>
                </a:extLst>
              </p:cNvPr>
              <p:cNvSpPr/>
              <p:nvPr/>
            </p:nvSpPr>
            <p:spPr>
              <a:xfrm>
                <a:off x="7209025" y="2723415"/>
                <a:ext cx="925052" cy="326249"/>
              </a:xfrm>
              <a:custGeom>
                <a:avLst/>
                <a:gdLst>
                  <a:gd name="connsiteX0" fmla="*/ 31898 w 925052"/>
                  <a:gd name="connsiteY0" fmla="*/ 31189 h 326249"/>
                  <a:gd name="connsiteX1" fmla="*/ 877205 w 925052"/>
                  <a:gd name="connsiteY1" fmla="*/ 31189 h 326249"/>
                  <a:gd name="connsiteX2" fmla="*/ 925052 w 925052"/>
                  <a:gd name="connsiteY2" fmla="*/ 326249 h 326249"/>
                  <a:gd name="connsiteX3" fmla="*/ 0 w 925052"/>
                  <a:gd name="connsiteY3" fmla="*/ 310300 h 326249"/>
                  <a:gd name="connsiteX4" fmla="*/ 31898 w 925052"/>
                  <a:gd name="connsiteY4" fmla="*/ 31189 h 326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5052" h="326249">
                    <a:moveTo>
                      <a:pt x="31898" y="31189"/>
                    </a:moveTo>
                    <a:cubicBezTo>
                      <a:pt x="31898" y="31189"/>
                      <a:pt x="604474" y="-38987"/>
                      <a:pt x="877205" y="31189"/>
                    </a:cubicBezTo>
                    <a:lnTo>
                      <a:pt x="925052" y="326249"/>
                    </a:lnTo>
                    <a:lnTo>
                      <a:pt x="0" y="310300"/>
                    </a:lnTo>
                    <a:lnTo>
                      <a:pt x="31898" y="31189"/>
                    </a:lnTo>
                    <a:close/>
                  </a:path>
                </a:pathLst>
              </a:custGeom>
              <a:solidFill>
                <a:srgbClr val="B15210"/>
              </a:solidFill>
              <a:ln w="159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0" name="รูปแบบอิสระ: รูปร่าง 29">
                <a:extLst>
                  <a:ext uri="{FF2B5EF4-FFF2-40B4-BE49-F238E27FC236}">
                    <a16:creationId xmlns="" xmlns:a16="http://schemas.microsoft.com/office/drawing/2014/main" id="{1EF80BAC-2F8C-45A5-BF38-5939B5DAFC7C}"/>
                  </a:ext>
                </a:extLst>
              </p:cNvPr>
              <p:cNvSpPr/>
              <p:nvPr/>
            </p:nvSpPr>
            <p:spPr>
              <a:xfrm>
                <a:off x="7421689" y="2573937"/>
                <a:ext cx="527470" cy="695020"/>
              </a:xfrm>
              <a:custGeom>
                <a:avLst/>
                <a:gdLst>
                  <a:gd name="connsiteX0" fmla="*/ 88775 w 527470"/>
                  <a:gd name="connsiteY0" fmla="*/ 250843 h 695020"/>
                  <a:gd name="connsiteX1" fmla="*/ 4245 w 527470"/>
                  <a:gd name="connsiteY1" fmla="*/ 54668 h 695020"/>
                  <a:gd name="connsiteX2" fmla="*/ 454011 w 527470"/>
                  <a:gd name="connsiteY2" fmla="*/ 40314 h 695020"/>
                  <a:gd name="connsiteX3" fmla="*/ 383835 w 527470"/>
                  <a:gd name="connsiteY3" fmla="*/ 236489 h 695020"/>
                  <a:gd name="connsiteX4" fmla="*/ 524188 w 527470"/>
                  <a:gd name="connsiteY4" fmla="*/ 630433 h 695020"/>
                  <a:gd name="connsiteX5" fmla="*/ 18599 w 527470"/>
                  <a:gd name="connsiteY5" fmla="*/ 659142 h 695020"/>
                  <a:gd name="connsiteX6" fmla="*/ 88775 w 527470"/>
                  <a:gd name="connsiteY6" fmla="*/ 250843 h 695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7470" h="695020">
                    <a:moveTo>
                      <a:pt x="88775" y="250843"/>
                    </a:moveTo>
                    <a:cubicBezTo>
                      <a:pt x="88775" y="250843"/>
                      <a:pt x="-22869" y="81782"/>
                      <a:pt x="4245" y="54668"/>
                    </a:cubicBezTo>
                    <a:cubicBezTo>
                      <a:pt x="32953" y="25960"/>
                      <a:pt x="340773" y="-44217"/>
                      <a:pt x="454011" y="40314"/>
                    </a:cubicBezTo>
                    <a:cubicBezTo>
                      <a:pt x="454011" y="40314"/>
                      <a:pt x="468366" y="110490"/>
                      <a:pt x="383835" y="236489"/>
                    </a:cubicBezTo>
                    <a:cubicBezTo>
                      <a:pt x="383835" y="236489"/>
                      <a:pt x="552896" y="601725"/>
                      <a:pt x="524188" y="630433"/>
                    </a:cubicBezTo>
                    <a:cubicBezTo>
                      <a:pt x="495479" y="659142"/>
                      <a:pt x="32953" y="742078"/>
                      <a:pt x="18599" y="659142"/>
                    </a:cubicBezTo>
                    <a:cubicBezTo>
                      <a:pt x="4245" y="576206"/>
                      <a:pt x="88775" y="250843"/>
                      <a:pt x="88775" y="250843"/>
                    </a:cubicBezTo>
                    <a:close/>
                  </a:path>
                </a:pathLst>
              </a:custGeom>
              <a:solidFill>
                <a:srgbClr val="983E0A"/>
              </a:solidFill>
              <a:ln w="159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1" name="รูปแบบอิสระ: รูปร่าง 30">
                <a:extLst>
                  <a:ext uri="{FF2B5EF4-FFF2-40B4-BE49-F238E27FC236}">
                    <a16:creationId xmlns="" xmlns:a16="http://schemas.microsoft.com/office/drawing/2014/main" id="{84CF6AC7-B2F7-41D1-B20E-D7F8818AEE1D}"/>
                  </a:ext>
                </a:extLst>
              </p:cNvPr>
              <p:cNvSpPr/>
              <p:nvPr/>
            </p:nvSpPr>
            <p:spPr>
              <a:xfrm>
                <a:off x="7472559" y="2762653"/>
                <a:ext cx="383630" cy="151443"/>
              </a:xfrm>
              <a:custGeom>
                <a:avLst/>
                <a:gdLst>
                  <a:gd name="connsiteX0" fmla="*/ 9197 w 383630"/>
                  <a:gd name="connsiteY0" fmla="*/ 47774 h 151443"/>
                  <a:gd name="connsiteX1" fmla="*/ 374433 w 383630"/>
                  <a:gd name="connsiteY1" fmla="*/ 19065 h 151443"/>
                  <a:gd name="connsiteX2" fmla="*/ 360079 w 383630"/>
                  <a:gd name="connsiteY2" fmla="*/ 74887 h 151443"/>
                  <a:gd name="connsiteX3" fmla="*/ 374433 w 383630"/>
                  <a:gd name="connsiteY3" fmla="*/ 130709 h 151443"/>
                  <a:gd name="connsiteX4" fmla="*/ 149550 w 383630"/>
                  <a:gd name="connsiteY4" fmla="*/ 145064 h 151443"/>
                  <a:gd name="connsiteX5" fmla="*/ 37906 w 383630"/>
                  <a:gd name="connsiteY5" fmla="*/ 145064 h 151443"/>
                  <a:gd name="connsiteX6" fmla="*/ 23552 w 383630"/>
                  <a:gd name="connsiteY6" fmla="*/ 103596 h 151443"/>
                  <a:gd name="connsiteX7" fmla="*/ 9197 w 383630"/>
                  <a:gd name="connsiteY7" fmla="*/ 47774 h 151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3630" h="151443">
                    <a:moveTo>
                      <a:pt x="9197" y="47774"/>
                    </a:moveTo>
                    <a:cubicBezTo>
                      <a:pt x="9197" y="47774"/>
                      <a:pt x="192613" y="-36757"/>
                      <a:pt x="374433" y="19065"/>
                    </a:cubicBezTo>
                    <a:cubicBezTo>
                      <a:pt x="374433" y="19065"/>
                      <a:pt x="388788" y="74887"/>
                      <a:pt x="360079" y="74887"/>
                    </a:cubicBezTo>
                    <a:cubicBezTo>
                      <a:pt x="360079" y="74887"/>
                      <a:pt x="401547" y="116355"/>
                      <a:pt x="374433" y="130709"/>
                    </a:cubicBezTo>
                    <a:cubicBezTo>
                      <a:pt x="374433" y="130709"/>
                      <a:pt x="191018" y="130709"/>
                      <a:pt x="149550" y="145064"/>
                    </a:cubicBezTo>
                    <a:cubicBezTo>
                      <a:pt x="108082" y="159418"/>
                      <a:pt x="79374" y="145064"/>
                      <a:pt x="37906" y="145064"/>
                    </a:cubicBezTo>
                    <a:cubicBezTo>
                      <a:pt x="-3562" y="145064"/>
                      <a:pt x="-3562" y="103596"/>
                      <a:pt x="23552" y="103596"/>
                    </a:cubicBezTo>
                    <a:cubicBezTo>
                      <a:pt x="23552" y="103596"/>
                      <a:pt x="-17916" y="90836"/>
                      <a:pt x="9197" y="47774"/>
                    </a:cubicBezTo>
                    <a:close/>
                  </a:path>
                </a:pathLst>
              </a:custGeom>
              <a:solidFill>
                <a:srgbClr val="983E0A"/>
              </a:solidFill>
              <a:ln w="159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2" name="รูปแบบอิสระ: รูปร่าง 31">
                <a:extLst>
                  <a:ext uri="{FF2B5EF4-FFF2-40B4-BE49-F238E27FC236}">
                    <a16:creationId xmlns="" xmlns:a16="http://schemas.microsoft.com/office/drawing/2014/main" id="{4E855003-EB4E-44A4-B216-629CAEEA914E}"/>
                  </a:ext>
                </a:extLst>
              </p:cNvPr>
              <p:cNvSpPr/>
              <p:nvPr/>
            </p:nvSpPr>
            <p:spPr>
              <a:xfrm>
                <a:off x="7741728" y="4453734"/>
                <a:ext cx="242427" cy="71228"/>
              </a:xfrm>
              <a:custGeom>
                <a:avLst/>
                <a:gdLst>
                  <a:gd name="connsiteX0" fmla="*/ 0 w 242427"/>
                  <a:gd name="connsiteY0" fmla="*/ 2647 h 71228"/>
                  <a:gd name="connsiteX1" fmla="*/ 82936 w 242427"/>
                  <a:gd name="connsiteY1" fmla="*/ 71229 h 71228"/>
                  <a:gd name="connsiteX2" fmla="*/ 242428 w 242427"/>
                  <a:gd name="connsiteY2" fmla="*/ 1052 h 71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2427" h="71228">
                    <a:moveTo>
                      <a:pt x="0" y="2647"/>
                    </a:moveTo>
                    <a:cubicBezTo>
                      <a:pt x="0" y="2647"/>
                      <a:pt x="74961" y="29761"/>
                      <a:pt x="82936" y="71229"/>
                    </a:cubicBezTo>
                    <a:cubicBezTo>
                      <a:pt x="82936" y="71229"/>
                      <a:pt x="130783" y="-10112"/>
                      <a:pt x="242428" y="1052"/>
                    </a:cubicBezTo>
                  </a:path>
                </a:pathLst>
              </a:custGeom>
              <a:noFill/>
              <a:ln w="15938" cap="rnd">
                <a:solidFill>
                  <a:srgbClr val="53474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3" name="รูปแบบอิสระ: รูปร่าง 32">
                <a:extLst>
                  <a:ext uri="{FF2B5EF4-FFF2-40B4-BE49-F238E27FC236}">
                    <a16:creationId xmlns="" xmlns:a16="http://schemas.microsoft.com/office/drawing/2014/main" id="{E3E05CE6-106A-4326-8FC4-5F15F0C53A8B}"/>
                  </a:ext>
                </a:extLst>
              </p:cNvPr>
              <p:cNvSpPr/>
              <p:nvPr/>
            </p:nvSpPr>
            <p:spPr>
              <a:xfrm>
                <a:off x="7390846" y="4453734"/>
                <a:ext cx="242427" cy="71228"/>
              </a:xfrm>
              <a:custGeom>
                <a:avLst/>
                <a:gdLst>
                  <a:gd name="connsiteX0" fmla="*/ 242428 w 242427"/>
                  <a:gd name="connsiteY0" fmla="*/ 2647 h 71228"/>
                  <a:gd name="connsiteX1" fmla="*/ 159492 w 242427"/>
                  <a:gd name="connsiteY1" fmla="*/ 71229 h 71228"/>
                  <a:gd name="connsiteX2" fmla="*/ 0 w 242427"/>
                  <a:gd name="connsiteY2" fmla="*/ 1052 h 71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2427" h="71228">
                    <a:moveTo>
                      <a:pt x="242428" y="2647"/>
                    </a:moveTo>
                    <a:cubicBezTo>
                      <a:pt x="242428" y="2647"/>
                      <a:pt x="167466" y="29761"/>
                      <a:pt x="159492" y="71229"/>
                    </a:cubicBezTo>
                    <a:cubicBezTo>
                      <a:pt x="159492" y="71229"/>
                      <a:pt x="111644" y="-10112"/>
                      <a:pt x="0" y="1052"/>
                    </a:cubicBezTo>
                  </a:path>
                </a:pathLst>
              </a:custGeom>
              <a:noFill/>
              <a:ln w="15938" cap="rnd">
                <a:solidFill>
                  <a:srgbClr val="53474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grpSp>
            <p:nvGrpSpPr>
              <p:cNvPr id="34" name="กราฟิก 2">
                <a:extLst>
                  <a:ext uri="{FF2B5EF4-FFF2-40B4-BE49-F238E27FC236}">
                    <a16:creationId xmlns="" xmlns:a16="http://schemas.microsoft.com/office/drawing/2014/main" id="{C426C5F1-478C-4167-BB68-91349BBF5864}"/>
                  </a:ext>
                </a:extLst>
              </p:cNvPr>
              <p:cNvGrpSpPr/>
              <p:nvPr/>
            </p:nvGrpSpPr>
            <p:grpSpPr>
              <a:xfrm>
                <a:off x="7040348" y="814431"/>
                <a:ext cx="1319823" cy="1222672"/>
                <a:chOff x="7040348" y="814431"/>
                <a:chExt cx="1319823" cy="1222672"/>
              </a:xfrm>
            </p:grpSpPr>
            <p:sp>
              <p:nvSpPr>
                <p:cNvPr id="35" name="รูปแบบอิสระ: รูปร่าง 34">
                  <a:extLst>
                    <a:ext uri="{FF2B5EF4-FFF2-40B4-BE49-F238E27FC236}">
                      <a16:creationId xmlns="" xmlns:a16="http://schemas.microsoft.com/office/drawing/2014/main" id="{8C986FD4-3BA9-4EFF-8D50-764D3537BD87}"/>
                    </a:ext>
                  </a:extLst>
                </p:cNvPr>
                <p:cNvSpPr/>
                <p:nvPr/>
              </p:nvSpPr>
              <p:spPr>
                <a:xfrm>
                  <a:off x="7040348" y="1551844"/>
                  <a:ext cx="187816" cy="228789"/>
                </a:xfrm>
                <a:custGeom>
                  <a:avLst/>
                  <a:gdLst>
                    <a:gd name="connsiteX0" fmla="*/ 131994 w 187816"/>
                    <a:gd name="connsiteY0" fmla="*/ 8167 h 228789"/>
                    <a:gd name="connsiteX1" fmla="*/ 2806 w 187816"/>
                    <a:gd name="connsiteY1" fmla="*/ 76748 h 228789"/>
                    <a:gd name="connsiteX2" fmla="*/ 157513 w 187816"/>
                    <a:gd name="connsiteY2" fmla="*/ 213911 h 228789"/>
                    <a:gd name="connsiteX3" fmla="*/ 187816 w 187816"/>
                    <a:gd name="connsiteY3" fmla="*/ 158089 h 228789"/>
                    <a:gd name="connsiteX4" fmla="*/ 131994 w 187816"/>
                    <a:gd name="connsiteY4" fmla="*/ 8167 h 228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816" h="228789">
                      <a:moveTo>
                        <a:pt x="131994" y="8167"/>
                      </a:moveTo>
                      <a:cubicBezTo>
                        <a:pt x="131994" y="8167"/>
                        <a:pt x="23540" y="-34896"/>
                        <a:pt x="2806" y="76748"/>
                      </a:cubicBezTo>
                      <a:cubicBezTo>
                        <a:pt x="-19523" y="188392"/>
                        <a:pt x="96906" y="261759"/>
                        <a:pt x="157513" y="213911"/>
                      </a:cubicBezTo>
                      <a:lnTo>
                        <a:pt x="187816" y="158089"/>
                      </a:lnTo>
                      <a:lnTo>
                        <a:pt x="131994" y="8167"/>
                      </a:lnTo>
                      <a:close/>
                    </a:path>
                  </a:pathLst>
                </a:custGeom>
                <a:solidFill>
                  <a:srgbClr val="FFDABB"/>
                </a:solidFill>
                <a:ln w="159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6" name="รูปแบบอิสระ: รูปร่าง 35">
                  <a:extLst>
                    <a:ext uri="{FF2B5EF4-FFF2-40B4-BE49-F238E27FC236}">
                      <a16:creationId xmlns="" xmlns:a16="http://schemas.microsoft.com/office/drawing/2014/main" id="{4931555E-5699-45F7-B7AA-88DC58692440}"/>
                    </a:ext>
                  </a:extLst>
                </p:cNvPr>
                <p:cNvSpPr/>
                <p:nvPr/>
              </p:nvSpPr>
              <p:spPr>
                <a:xfrm>
                  <a:off x="8172356" y="1551844"/>
                  <a:ext cx="187816" cy="228789"/>
                </a:xfrm>
                <a:custGeom>
                  <a:avLst/>
                  <a:gdLst>
                    <a:gd name="connsiteX0" fmla="*/ 55822 w 187816"/>
                    <a:gd name="connsiteY0" fmla="*/ 8167 h 228789"/>
                    <a:gd name="connsiteX1" fmla="*/ 185010 w 187816"/>
                    <a:gd name="connsiteY1" fmla="*/ 76748 h 228789"/>
                    <a:gd name="connsiteX2" fmla="*/ 30303 w 187816"/>
                    <a:gd name="connsiteY2" fmla="*/ 213911 h 228789"/>
                    <a:gd name="connsiteX3" fmla="*/ 0 w 187816"/>
                    <a:gd name="connsiteY3" fmla="*/ 158089 h 228789"/>
                    <a:gd name="connsiteX4" fmla="*/ 55822 w 187816"/>
                    <a:gd name="connsiteY4" fmla="*/ 8167 h 228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7816" h="228789">
                      <a:moveTo>
                        <a:pt x="55822" y="8167"/>
                      </a:moveTo>
                      <a:cubicBezTo>
                        <a:pt x="55822" y="8167"/>
                        <a:pt x="164276" y="-34896"/>
                        <a:pt x="185010" y="76748"/>
                      </a:cubicBezTo>
                      <a:cubicBezTo>
                        <a:pt x="207339" y="188392"/>
                        <a:pt x="90910" y="261759"/>
                        <a:pt x="30303" y="213911"/>
                      </a:cubicBezTo>
                      <a:lnTo>
                        <a:pt x="0" y="158089"/>
                      </a:lnTo>
                      <a:lnTo>
                        <a:pt x="55822" y="8167"/>
                      </a:lnTo>
                      <a:close/>
                    </a:path>
                  </a:pathLst>
                </a:custGeom>
                <a:solidFill>
                  <a:srgbClr val="FFDABB"/>
                </a:solidFill>
                <a:ln w="159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7" name="รูปแบบอิสระ: รูปร่าง 36">
                  <a:extLst>
                    <a:ext uri="{FF2B5EF4-FFF2-40B4-BE49-F238E27FC236}">
                      <a16:creationId xmlns="" xmlns:a16="http://schemas.microsoft.com/office/drawing/2014/main" id="{77260836-6201-455B-A6E4-B03CA5229CF5}"/>
                    </a:ext>
                  </a:extLst>
                </p:cNvPr>
                <p:cNvSpPr/>
                <p:nvPr/>
              </p:nvSpPr>
              <p:spPr>
                <a:xfrm>
                  <a:off x="7108511" y="816780"/>
                  <a:ext cx="1180806" cy="1220323"/>
                </a:xfrm>
                <a:custGeom>
                  <a:avLst/>
                  <a:gdLst>
                    <a:gd name="connsiteX0" fmla="*/ 1087769 w 1180806"/>
                    <a:gd name="connsiteY0" fmla="*/ 253592 h 1220323"/>
                    <a:gd name="connsiteX1" fmla="*/ 590155 w 1180806"/>
                    <a:gd name="connsiteY1" fmla="*/ 0 h 1220323"/>
                    <a:gd name="connsiteX2" fmla="*/ 92540 w 1180806"/>
                    <a:gd name="connsiteY2" fmla="*/ 253592 h 1220323"/>
                    <a:gd name="connsiteX3" fmla="*/ 76591 w 1180806"/>
                    <a:gd name="connsiteY3" fmla="*/ 912293 h 1220323"/>
                    <a:gd name="connsiteX4" fmla="*/ 590155 w 1180806"/>
                    <a:gd name="connsiteY4" fmla="*/ 1220112 h 1220323"/>
                    <a:gd name="connsiteX5" fmla="*/ 1103719 w 1180806"/>
                    <a:gd name="connsiteY5" fmla="*/ 912293 h 1220323"/>
                    <a:gd name="connsiteX6" fmla="*/ 1087769 w 1180806"/>
                    <a:gd name="connsiteY6" fmla="*/ 253592 h 1220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80806" h="1220323">
                      <a:moveTo>
                        <a:pt x="1087769" y="253592"/>
                      </a:moveTo>
                      <a:cubicBezTo>
                        <a:pt x="925088" y="31898"/>
                        <a:pt x="590155" y="0"/>
                        <a:pt x="590155" y="0"/>
                      </a:cubicBezTo>
                      <a:cubicBezTo>
                        <a:pt x="590155" y="0"/>
                        <a:pt x="253627" y="31898"/>
                        <a:pt x="92540" y="253592"/>
                      </a:cubicBezTo>
                      <a:cubicBezTo>
                        <a:pt x="1630" y="377995"/>
                        <a:pt x="-52597" y="596499"/>
                        <a:pt x="76591" y="912293"/>
                      </a:cubicBezTo>
                      <a:cubicBezTo>
                        <a:pt x="76591" y="912293"/>
                        <a:pt x="-121178" y="1229681"/>
                        <a:pt x="590155" y="1220112"/>
                      </a:cubicBezTo>
                      <a:cubicBezTo>
                        <a:pt x="1301488" y="1228086"/>
                        <a:pt x="1103719" y="912293"/>
                        <a:pt x="1103719" y="912293"/>
                      </a:cubicBezTo>
                      <a:cubicBezTo>
                        <a:pt x="1232906" y="596499"/>
                        <a:pt x="1180274" y="379590"/>
                        <a:pt x="1087769" y="253592"/>
                      </a:cubicBezTo>
                      <a:close/>
                    </a:path>
                  </a:pathLst>
                </a:custGeom>
                <a:solidFill>
                  <a:srgbClr val="FFDABB"/>
                </a:solidFill>
                <a:ln w="159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8" name="รูปแบบอิสระ: รูปร่าง 37">
                  <a:extLst>
                    <a:ext uri="{FF2B5EF4-FFF2-40B4-BE49-F238E27FC236}">
                      <a16:creationId xmlns="" xmlns:a16="http://schemas.microsoft.com/office/drawing/2014/main" id="{B4FD5675-428E-4D67-B5AF-083E10DE6BF5}"/>
                    </a:ext>
                  </a:extLst>
                </p:cNvPr>
                <p:cNvSpPr/>
                <p:nvPr/>
              </p:nvSpPr>
              <p:spPr>
                <a:xfrm>
                  <a:off x="7276409" y="1346788"/>
                  <a:ext cx="242029" cy="58515"/>
                </a:xfrm>
                <a:custGeom>
                  <a:avLst/>
                  <a:gdLst>
                    <a:gd name="connsiteX0" fmla="*/ 242030 w 242029"/>
                    <a:gd name="connsiteY0" fmla="*/ 15453 h 58515"/>
                    <a:gd name="connsiteX1" fmla="*/ 224486 w 242029"/>
                    <a:gd name="connsiteY1" fmla="*/ 58516 h 58515"/>
                    <a:gd name="connsiteX2" fmla="*/ 10767 w 242029"/>
                    <a:gd name="connsiteY2" fmla="*/ 32997 h 58515"/>
                    <a:gd name="connsiteX3" fmla="*/ 242030 w 242029"/>
                    <a:gd name="connsiteY3" fmla="*/ 15453 h 58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2029" h="58515">
                      <a:moveTo>
                        <a:pt x="242030" y="15453"/>
                      </a:moveTo>
                      <a:cubicBezTo>
                        <a:pt x="242030" y="15453"/>
                        <a:pt x="242030" y="58516"/>
                        <a:pt x="224486" y="58516"/>
                      </a:cubicBezTo>
                      <a:cubicBezTo>
                        <a:pt x="206942" y="58516"/>
                        <a:pt x="36286" y="32997"/>
                        <a:pt x="10767" y="32997"/>
                      </a:cubicBezTo>
                      <a:cubicBezTo>
                        <a:pt x="-14752" y="32997"/>
                        <a:pt x="-14752" y="-27610"/>
                        <a:pt x="242030" y="15453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159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9" name="รูปแบบอิสระ: รูปร่าง 38">
                  <a:extLst>
                    <a:ext uri="{FF2B5EF4-FFF2-40B4-BE49-F238E27FC236}">
                      <a16:creationId xmlns="" xmlns:a16="http://schemas.microsoft.com/office/drawing/2014/main" id="{E237FD93-2F66-49EB-9910-4B1F1FE435E4}"/>
                    </a:ext>
                  </a:extLst>
                </p:cNvPr>
                <p:cNvSpPr/>
                <p:nvPr/>
              </p:nvSpPr>
              <p:spPr>
                <a:xfrm>
                  <a:off x="7867726" y="1346543"/>
                  <a:ext cx="242029" cy="58761"/>
                </a:xfrm>
                <a:custGeom>
                  <a:avLst/>
                  <a:gdLst>
                    <a:gd name="connsiteX0" fmla="*/ 0 w 242029"/>
                    <a:gd name="connsiteY0" fmla="*/ 15699 h 58761"/>
                    <a:gd name="connsiteX1" fmla="*/ 17544 w 242029"/>
                    <a:gd name="connsiteY1" fmla="*/ 58762 h 58761"/>
                    <a:gd name="connsiteX2" fmla="*/ 231263 w 242029"/>
                    <a:gd name="connsiteY2" fmla="*/ 33243 h 58761"/>
                    <a:gd name="connsiteX3" fmla="*/ 0 w 242029"/>
                    <a:gd name="connsiteY3" fmla="*/ 15699 h 58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2029" h="58761">
                      <a:moveTo>
                        <a:pt x="0" y="15699"/>
                      </a:moveTo>
                      <a:cubicBezTo>
                        <a:pt x="0" y="15699"/>
                        <a:pt x="0" y="58762"/>
                        <a:pt x="17544" y="58762"/>
                      </a:cubicBezTo>
                      <a:cubicBezTo>
                        <a:pt x="35088" y="58762"/>
                        <a:pt x="205745" y="33243"/>
                        <a:pt x="231263" y="33243"/>
                      </a:cubicBezTo>
                      <a:cubicBezTo>
                        <a:pt x="256782" y="31648"/>
                        <a:pt x="256782" y="-27364"/>
                        <a:pt x="0" y="15699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159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40" name="รูปแบบอิสระ: รูปร่าง 39">
                  <a:extLst>
                    <a:ext uri="{FF2B5EF4-FFF2-40B4-BE49-F238E27FC236}">
                      <a16:creationId xmlns="" xmlns:a16="http://schemas.microsoft.com/office/drawing/2014/main" id="{E47548A9-C924-4DB6-B887-FDC998B15C5D}"/>
                    </a:ext>
                  </a:extLst>
                </p:cNvPr>
                <p:cNvSpPr/>
                <p:nvPr/>
              </p:nvSpPr>
              <p:spPr>
                <a:xfrm>
                  <a:off x="7612539" y="1875805"/>
                  <a:ext cx="154707" cy="26936"/>
                </a:xfrm>
                <a:custGeom>
                  <a:avLst/>
                  <a:gdLst>
                    <a:gd name="connsiteX0" fmla="*/ 0 w 154707"/>
                    <a:gd name="connsiteY0" fmla="*/ 0 h 26936"/>
                    <a:gd name="connsiteX1" fmla="*/ 154707 w 154707"/>
                    <a:gd name="connsiteY1" fmla="*/ 0 h 26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4707" h="26936">
                      <a:moveTo>
                        <a:pt x="0" y="0"/>
                      </a:moveTo>
                      <a:cubicBezTo>
                        <a:pt x="0" y="0"/>
                        <a:pt x="76556" y="60607"/>
                        <a:pt x="154707" y="0"/>
                      </a:cubicBezTo>
                    </a:path>
                  </a:pathLst>
                </a:custGeom>
                <a:noFill/>
                <a:ln w="15938" cap="rnd">
                  <a:solidFill>
                    <a:srgbClr val="53474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41" name="รูปแบบอิสระ: รูปร่าง 40">
                  <a:extLst>
                    <a:ext uri="{FF2B5EF4-FFF2-40B4-BE49-F238E27FC236}">
                      <a16:creationId xmlns="" xmlns:a16="http://schemas.microsoft.com/office/drawing/2014/main" id="{81E9019C-5AD5-4CAC-BFDE-156AF9D521C5}"/>
                    </a:ext>
                  </a:extLst>
                </p:cNvPr>
                <p:cNvSpPr/>
                <p:nvPr/>
              </p:nvSpPr>
              <p:spPr>
                <a:xfrm>
                  <a:off x="7108511" y="814431"/>
                  <a:ext cx="1180309" cy="914641"/>
                </a:xfrm>
                <a:custGeom>
                  <a:avLst/>
                  <a:gdLst>
                    <a:gd name="connsiteX0" fmla="*/ 585370 w 1180309"/>
                    <a:gd name="connsiteY0" fmla="*/ 276675 h 914641"/>
                    <a:gd name="connsiteX1" fmla="*/ 140388 w 1180309"/>
                    <a:gd name="connsiteY1" fmla="*/ 276675 h 914641"/>
                    <a:gd name="connsiteX2" fmla="*/ 97325 w 1180309"/>
                    <a:gd name="connsiteY2" fmla="*/ 584494 h 914641"/>
                    <a:gd name="connsiteX3" fmla="*/ 76591 w 1180309"/>
                    <a:gd name="connsiteY3" fmla="*/ 914641 h 914641"/>
                    <a:gd name="connsiteX4" fmla="*/ 92540 w 1180309"/>
                    <a:gd name="connsiteY4" fmla="*/ 198524 h 914641"/>
                    <a:gd name="connsiteX5" fmla="*/ 590155 w 1180309"/>
                    <a:gd name="connsiteY5" fmla="*/ 754 h 914641"/>
                    <a:gd name="connsiteX6" fmla="*/ 1087769 w 1180309"/>
                    <a:gd name="connsiteY6" fmla="*/ 198524 h 914641"/>
                    <a:gd name="connsiteX7" fmla="*/ 1103719 w 1180309"/>
                    <a:gd name="connsiteY7" fmla="*/ 914641 h 914641"/>
                    <a:gd name="connsiteX8" fmla="*/ 1073415 w 1180309"/>
                    <a:gd name="connsiteY8" fmla="*/ 584494 h 914641"/>
                    <a:gd name="connsiteX9" fmla="*/ 1047896 w 1180309"/>
                    <a:gd name="connsiteY9" fmla="*/ 276675 h 914641"/>
                    <a:gd name="connsiteX10" fmla="*/ 585370 w 1180309"/>
                    <a:gd name="connsiteY10" fmla="*/ 276675 h 914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80309" h="914641">
                      <a:moveTo>
                        <a:pt x="585370" y="276675"/>
                      </a:moveTo>
                      <a:cubicBezTo>
                        <a:pt x="397170" y="276675"/>
                        <a:pt x="260007" y="139512"/>
                        <a:pt x="140388" y="276675"/>
                      </a:cubicBezTo>
                      <a:cubicBezTo>
                        <a:pt x="20769" y="413838"/>
                        <a:pt x="97325" y="584494"/>
                        <a:pt x="97325" y="584494"/>
                      </a:cubicBezTo>
                      <a:cubicBezTo>
                        <a:pt x="20769" y="670619"/>
                        <a:pt x="76591" y="914641"/>
                        <a:pt x="76591" y="914641"/>
                      </a:cubicBezTo>
                      <a:cubicBezTo>
                        <a:pt x="-52597" y="597253"/>
                        <a:pt x="1630" y="324522"/>
                        <a:pt x="92540" y="198524"/>
                      </a:cubicBezTo>
                      <a:cubicBezTo>
                        <a:pt x="255222" y="-23170"/>
                        <a:pt x="590155" y="754"/>
                        <a:pt x="590155" y="754"/>
                      </a:cubicBezTo>
                      <a:cubicBezTo>
                        <a:pt x="590155" y="754"/>
                        <a:pt x="926682" y="-23170"/>
                        <a:pt x="1087769" y="198524"/>
                      </a:cubicBezTo>
                      <a:cubicBezTo>
                        <a:pt x="1178679" y="322927"/>
                        <a:pt x="1232906" y="597253"/>
                        <a:pt x="1103719" y="914641"/>
                      </a:cubicBezTo>
                      <a:cubicBezTo>
                        <a:pt x="1103719" y="914641"/>
                        <a:pt x="1141996" y="670619"/>
                        <a:pt x="1073415" y="584494"/>
                      </a:cubicBezTo>
                      <a:cubicBezTo>
                        <a:pt x="1073415" y="584494"/>
                        <a:pt x="1162730" y="391509"/>
                        <a:pt x="1047896" y="276675"/>
                      </a:cubicBezTo>
                      <a:cubicBezTo>
                        <a:pt x="894784" y="123562"/>
                        <a:pt x="773570" y="276675"/>
                        <a:pt x="585370" y="276675"/>
                      </a:cubicBezTo>
                      <a:close/>
                    </a:path>
                  </a:pathLst>
                </a:custGeom>
                <a:solidFill>
                  <a:srgbClr val="A5A5A5"/>
                </a:solidFill>
                <a:ln w="159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42" name="รูปแบบอิสระ: รูปร่าง 41">
                  <a:extLst>
                    <a:ext uri="{FF2B5EF4-FFF2-40B4-BE49-F238E27FC236}">
                      <a16:creationId xmlns="" xmlns:a16="http://schemas.microsoft.com/office/drawing/2014/main" id="{2432321B-6AAC-4DE7-B787-0E92AF12D8D2}"/>
                    </a:ext>
                  </a:extLst>
                </p:cNvPr>
                <p:cNvSpPr/>
                <p:nvPr/>
              </p:nvSpPr>
              <p:spPr>
                <a:xfrm>
                  <a:off x="7952257" y="1515353"/>
                  <a:ext cx="79745" cy="140352"/>
                </a:xfrm>
                <a:custGeom>
                  <a:avLst/>
                  <a:gdLst>
                    <a:gd name="connsiteX0" fmla="*/ 79746 w 79745"/>
                    <a:gd name="connsiteY0" fmla="*/ 70176 h 140352"/>
                    <a:gd name="connsiteX1" fmla="*/ 39873 w 79745"/>
                    <a:gd name="connsiteY1" fmla="*/ 140353 h 140352"/>
                    <a:gd name="connsiteX2" fmla="*/ 0 w 79745"/>
                    <a:gd name="connsiteY2" fmla="*/ 70176 h 140352"/>
                    <a:gd name="connsiteX3" fmla="*/ 39873 w 79745"/>
                    <a:gd name="connsiteY3" fmla="*/ 0 h 140352"/>
                    <a:gd name="connsiteX4" fmla="*/ 79746 w 79745"/>
                    <a:gd name="connsiteY4" fmla="*/ 70176 h 140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745" h="140352">
                      <a:moveTo>
                        <a:pt x="79746" y="70176"/>
                      </a:moveTo>
                      <a:cubicBezTo>
                        <a:pt x="79746" y="108934"/>
                        <a:pt x="61894" y="140353"/>
                        <a:pt x="39873" y="140353"/>
                      </a:cubicBezTo>
                      <a:cubicBezTo>
                        <a:pt x="17852" y="140353"/>
                        <a:pt x="0" y="108934"/>
                        <a:pt x="0" y="70176"/>
                      </a:cubicBezTo>
                      <a:cubicBezTo>
                        <a:pt x="0" y="31419"/>
                        <a:pt x="17852" y="0"/>
                        <a:pt x="39873" y="0"/>
                      </a:cubicBezTo>
                      <a:cubicBezTo>
                        <a:pt x="61894" y="0"/>
                        <a:pt x="79746" y="31419"/>
                        <a:pt x="79746" y="70176"/>
                      </a:cubicBezTo>
                      <a:close/>
                    </a:path>
                  </a:pathLst>
                </a:custGeom>
                <a:solidFill>
                  <a:srgbClr val="534741"/>
                </a:solidFill>
                <a:ln w="159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43" name="รูปแบบอิสระ: รูปร่าง 42">
                  <a:extLst>
                    <a:ext uri="{FF2B5EF4-FFF2-40B4-BE49-F238E27FC236}">
                      <a16:creationId xmlns="" xmlns:a16="http://schemas.microsoft.com/office/drawing/2014/main" id="{A5FE7FE5-916B-4F6C-A00F-DA5F30BCC72F}"/>
                    </a:ext>
                  </a:extLst>
                </p:cNvPr>
                <p:cNvSpPr/>
                <p:nvPr/>
              </p:nvSpPr>
              <p:spPr>
                <a:xfrm>
                  <a:off x="7362138" y="1515353"/>
                  <a:ext cx="79745" cy="140352"/>
                </a:xfrm>
                <a:custGeom>
                  <a:avLst/>
                  <a:gdLst>
                    <a:gd name="connsiteX0" fmla="*/ 79746 w 79745"/>
                    <a:gd name="connsiteY0" fmla="*/ 70176 h 140352"/>
                    <a:gd name="connsiteX1" fmla="*/ 39873 w 79745"/>
                    <a:gd name="connsiteY1" fmla="*/ 140353 h 140352"/>
                    <a:gd name="connsiteX2" fmla="*/ 0 w 79745"/>
                    <a:gd name="connsiteY2" fmla="*/ 70176 h 140352"/>
                    <a:gd name="connsiteX3" fmla="*/ 39873 w 79745"/>
                    <a:gd name="connsiteY3" fmla="*/ 0 h 140352"/>
                    <a:gd name="connsiteX4" fmla="*/ 79746 w 79745"/>
                    <a:gd name="connsiteY4" fmla="*/ 70176 h 140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745" h="140352">
                      <a:moveTo>
                        <a:pt x="79746" y="70176"/>
                      </a:moveTo>
                      <a:cubicBezTo>
                        <a:pt x="79746" y="108934"/>
                        <a:pt x="61894" y="140353"/>
                        <a:pt x="39873" y="140353"/>
                      </a:cubicBezTo>
                      <a:cubicBezTo>
                        <a:pt x="17852" y="140353"/>
                        <a:pt x="0" y="108934"/>
                        <a:pt x="0" y="70176"/>
                      </a:cubicBezTo>
                      <a:cubicBezTo>
                        <a:pt x="0" y="31419"/>
                        <a:pt x="17852" y="0"/>
                        <a:pt x="39873" y="0"/>
                      </a:cubicBezTo>
                      <a:cubicBezTo>
                        <a:pt x="61894" y="0"/>
                        <a:pt x="79746" y="31419"/>
                        <a:pt x="79746" y="70176"/>
                      </a:cubicBezTo>
                      <a:close/>
                    </a:path>
                  </a:pathLst>
                </a:custGeom>
                <a:solidFill>
                  <a:srgbClr val="534741"/>
                </a:solidFill>
                <a:ln w="159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</p:grpSp>
        </p:grpSp>
      </p:grpSp>
      <p:sp>
        <p:nvSpPr>
          <p:cNvPr id="67" name="ตัวแทนข้อความ 49">
            <a:extLst>
              <a:ext uri="{FF2B5EF4-FFF2-40B4-BE49-F238E27FC236}">
                <a16:creationId xmlns="" xmlns:a16="http://schemas.microsoft.com/office/drawing/2014/main" id="{B14F2B90-031F-45D6-8D7D-A5B4A39227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011" y="409205"/>
            <a:ext cx="4320900" cy="1404759"/>
          </a:xfrm>
        </p:spPr>
        <p:txBody>
          <a:bodyPr>
            <a:noAutofit/>
          </a:bodyPr>
          <a:lstStyle>
            <a:lvl1pPr marL="0" indent="0" algn="ctr">
              <a:buNone/>
              <a:defRPr sz="10266" spc="-4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MONK</a:t>
            </a:r>
          </a:p>
        </p:txBody>
      </p:sp>
      <p:sp>
        <p:nvSpPr>
          <p:cNvPr id="68" name="ตัวแทนข้อความ 49">
            <a:extLst>
              <a:ext uri="{FF2B5EF4-FFF2-40B4-BE49-F238E27FC236}">
                <a16:creationId xmlns="" xmlns:a16="http://schemas.microsoft.com/office/drawing/2014/main" id="{3BAEF3E6-AA62-4192-9864-5D78EF132F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0010" y="1682221"/>
            <a:ext cx="4320900" cy="864059"/>
          </a:xfrm>
        </p:spPr>
        <p:txBody>
          <a:bodyPr>
            <a:noAutofit/>
          </a:bodyPr>
          <a:lstStyle>
            <a:lvl1pPr marL="0" indent="0" algn="ctr">
              <a:buNone/>
              <a:defRPr sz="5333" spc="-2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 err="1"/>
              <a:t>powerpoint</a:t>
            </a:r>
            <a:endParaRPr lang="en-US" dirty="0"/>
          </a:p>
        </p:txBody>
      </p:sp>
      <p:sp>
        <p:nvSpPr>
          <p:cNvPr id="71" name="ตัวแทนข้อความ 49">
            <a:extLst>
              <a:ext uri="{FF2B5EF4-FFF2-40B4-BE49-F238E27FC236}">
                <a16:creationId xmlns="" xmlns:a16="http://schemas.microsoft.com/office/drawing/2014/main" id="{F9ED0AC3-CD6A-4ADE-8CD8-FAC66F2104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3243" y="4661501"/>
            <a:ext cx="2640112" cy="287447"/>
          </a:xfrm>
        </p:spPr>
        <p:txBody>
          <a:bodyPr>
            <a:no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2" name="ตัวแทนข้อความ 49">
            <a:extLst>
              <a:ext uri="{FF2B5EF4-FFF2-40B4-BE49-F238E27FC236}">
                <a16:creationId xmlns="" xmlns:a16="http://schemas.microsoft.com/office/drawing/2014/main" id="{8572A503-25E3-4BDC-953D-94DC6FD0D8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9806" y="4971911"/>
            <a:ext cx="2626988" cy="89266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73" name="ตัวแทนข้อความ 49">
            <a:extLst>
              <a:ext uri="{FF2B5EF4-FFF2-40B4-BE49-F238E27FC236}">
                <a16:creationId xmlns="" xmlns:a16="http://schemas.microsoft.com/office/drawing/2014/main" id="{4B9B7AD8-16BC-4CA7-99E3-9B16F7532A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04640" y="3375963"/>
            <a:ext cx="1551709" cy="761083"/>
          </a:xfrm>
        </p:spPr>
        <p:txBody>
          <a:bodyPr>
            <a:noAutofit/>
          </a:bodyPr>
          <a:lstStyle>
            <a:lvl1pPr marL="0" indent="0" algn="ctr">
              <a:buNone/>
              <a:defRPr sz="4267" spc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2018</a:t>
            </a:r>
          </a:p>
        </p:txBody>
      </p:sp>
      <p:sp>
        <p:nvSpPr>
          <p:cNvPr id="74" name="ตัวแทนข้อความ 49">
            <a:extLst>
              <a:ext uri="{FF2B5EF4-FFF2-40B4-BE49-F238E27FC236}">
                <a16:creationId xmlns="" xmlns:a16="http://schemas.microsoft.com/office/drawing/2014/main" id="{7149DA50-70A8-45DB-B6ED-EE3CE5CBAB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7843" y="4661501"/>
            <a:ext cx="2640112" cy="287447"/>
          </a:xfrm>
        </p:spPr>
        <p:txBody>
          <a:bodyPr>
            <a:no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5" name="ตัวแทนข้อความ 49">
            <a:extLst>
              <a:ext uri="{FF2B5EF4-FFF2-40B4-BE49-F238E27FC236}">
                <a16:creationId xmlns="" xmlns:a16="http://schemas.microsoft.com/office/drawing/2014/main" id="{C4CD3251-510D-4340-A8F9-3F6CA50FAD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4406" y="4971911"/>
            <a:ext cx="2626988" cy="89266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76" name="ตัวแทนข้อความ 49">
            <a:extLst>
              <a:ext uri="{FF2B5EF4-FFF2-40B4-BE49-F238E27FC236}">
                <a16:creationId xmlns="" xmlns:a16="http://schemas.microsoft.com/office/drawing/2014/main" id="{17A96E1A-3673-4917-972E-090324767C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59240" y="3375963"/>
            <a:ext cx="1551709" cy="761083"/>
          </a:xfrm>
        </p:spPr>
        <p:txBody>
          <a:bodyPr>
            <a:noAutofit/>
          </a:bodyPr>
          <a:lstStyle>
            <a:lvl1pPr marL="0" indent="0" algn="ctr">
              <a:buNone/>
              <a:defRPr sz="4267" spc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677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>
            <a:extLst>
              <a:ext uri="{FF2B5EF4-FFF2-40B4-BE49-F238E27FC236}">
                <a16:creationId xmlns="" xmlns:a16="http://schemas.microsoft.com/office/drawing/2014/main" id="{9FB82EF8-0415-4928-B8F1-C87D574882A0}"/>
              </a:ext>
            </a:extLst>
          </p:cNvPr>
          <p:cNvGrpSpPr/>
          <p:nvPr userDrawn="1"/>
        </p:nvGrpSpPr>
        <p:grpSpPr>
          <a:xfrm>
            <a:off x="-201608" y="2896578"/>
            <a:ext cx="11439021" cy="277957"/>
            <a:chOff x="-204994" y="3125864"/>
            <a:chExt cx="8579266" cy="208468"/>
          </a:xfrm>
        </p:grpSpPr>
        <p:sp>
          <p:nvSpPr>
            <p:cNvPr id="14" name="รูปแบบอิสระ: รูปร่าง 13">
              <a:extLst>
                <a:ext uri="{FF2B5EF4-FFF2-40B4-BE49-F238E27FC236}">
                  <a16:creationId xmlns="" xmlns:a16="http://schemas.microsoft.com/office/drawing/2014/main" id="{B2EF2D3F-7FD2-4DCF-9CA9-AC049A65C8C4}"/>
                </a:ext>
              </a:extLst>
            </p:cNvPr>
            <p:cNvSpPr/>
            <p:nvPr/>
          </p:nvSpPr>
          <p:spPr>
            <a:xfrm>
              <a:off x="-204994" y="3222080"/>
              <a:ext cx="8579266" cy="16036"/>
            </a:xfrm>
            <a:custGeom>
              <a:avLst/>
              <a:gdLst>
                <a:gd name="connsiteX0" fmla="*/ 0 w 8579266"/>
                <a:gd name="connsiteY0" fmla="*/ 0 h 16036"/>
                <a:gd name="connsiteX1" fmla="*/ 8579266 w 8579266"/>
                <a:gd name="connsiteY1" fmla="*/ 0 h 1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79266" h="16036">
                  <a:moveTo>
                    <a:pt x="0" y="0"/>
                  </a:moveTo>
                  <a:lnTo>
                    <a:pt x="8579266" y="0"/>
                  </a:lnTo>
                </a:path>
              </a:pathLst>
            </a:custGeom>
            <a:ln w="32051" cap="flat">
              <a:solidFill>
                <a:srgbClr val="E3782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4" name="รูปแบบอิสระ: รูปร่าง 23">
              <a:extLst>
                <a:ext uri="{FF2B5EF4-FFF2-40B4-BE49-F238E27FC236}">
                  <a16:creationId xmlns="" xmlns:a16="http://schemas.microsoft.com/office/drawing/2014/main" id="{D264DFE1-7936-4EDE-8BE2-F65B04B4AD01}"/>
                </a:ext>
              </a:extLst>
            </p:cNvPr>
            <p:cNvSpPr/>
            <p:nvPr/>
          </p:nvSpPr>
          <p:spPr>
            <a:xfrm>
              <a:off x="1021760" y="3125864"/>
              <a:ext cx="1491349" cy="208468"/>
            </a:xfrm>
            <a:custGeom>
              <a:avLst/>
              <a:gdLst>
                <a:gd name="connsiteX0" fmla="*/ 1387115 w 1491349"/>
                <a:gd name="connsiteY0" fmla="*/ 208468 h 208468"/>
                <a:gd name="connsiteX1" fmla="*/ 104234 w 1491349"/>
                <a:gd name="connsiteY1" fmla="*/ 208468 h 208468"/>
                <a:gd name="connsiteX2" fmla="*/ 0 w 1491349"/>
                <a:gd name="connsiteY2" fmla="*/ 104234 h 208468"/>
                <a:gd name="connsiteX3" fmla="*/ 0 w 1491349"/>
                <a:gd name="connsiteY3" fmla="*/ 104234 h 208468"/>
                <a:gd name="connsiteX4" fmla="*/ 104234 w 1491349"/>
                <a:gd name="connsiteY4" fmla="*/ 0 h 208468"/>
                <a:gd name="connsiteX5" fmla="*/ 1387115 w 1491349"/>
                <a:gd name="connsiteY5" fmla="*/ 0 h 208468"/>
                <a:gd name="connsiteX6" fmla="*/ 1491349 w 1491349"/>
                <a:gd name="connsiteY6" fmla="*/ 104234 h 208468"/>
                <a:gd name="connsiteX7" fmla="*/ 1491349 w 1491349"/>
                <a:gd name="connsiteY7" fmla="*/ 104234 h 208468"/>
                <a:gd name="connsiteX8" fmla="*/ 1387115 w 1491349"/>
                <a:gd name="connsiteY8" fmla="*/ 208468 h 20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1349" h="208468">
                  <a:moveTo>
                    <a:pt x="1387115" y="208468"/>
                  </a:moveTo>
                  <a:lnTo>
                    <a:pt x="104234" y="208468"/>
                  </a:lnTo>
                  <a:cubicBezTo>
                    <a:pt x="46504" y="208468"/>
                    <a:pt x="0" y="161964"/>
                    <a:pt x="0" y="104234"/>
                  </a:cubicBezTo>
                  <a:lnTo>
                    <a:pt x="0" y="104234"/>
                  </a:lnTo>
                  <a:cubicBezTo>
                    <a:pt x="0" y="46504"/>
                    <a:pt x="46504" y="0"/>
                    <a:pt x="104234" y="0"/>
                  </a:cubicBezTo>
                  <a:lnTo>
                    <a:pt x="1387115" y="0"/>
                  </a:lnTo>
                  <a:cubicBezTo>
                    <a:pt x="1444845" y="0"/>
                    <a:pt x="1491349" y="46504"/>
                    <a:pt x="1491349" y="104234"/>
                  </a:cubicBezTo>
                  <a:lnTo>
                    <a:pt x="1491349" y="104234"/>
                  </a:lnTo>
                  <a:cubicBezTo>
                    <a:pt x="1491349" y="161964"/>
                    <a:pt x="1444845" y="208468"/>
                    <a:pt x="1387115" y="208468"/>
                  </a:cubicBezTo>
                  <a:close/>
                </a:path>
              </a:pathLst>
            </a:custGeom>
            <a:solidFill>
              <a:srgbClr val="E37828"/>
            </a:solidFill>
            <a:ln w="160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34" name="รูปแบบอิสระ: รูปร่าง 33">
              <a:extLst>
                <a:ext uri="{FF2B5EF4-FFF2-40B4-BE49-F238E27FC236}">
                  <a16:creationId xmlns="" xmlns:a16="http://schemas.microsoft.com/office/drawing/2014/main" id="{F5DECDAA-05AE-497B-A6A8-9FC9164D70AE}"/>
                </a:ext>
              </a:extLst>
            </p:cNvPr>
            <p:cNvSpPr/>
            <p:nvPr/>
          </p:nvSpPr>
          <p:spPr>
            <a:xfrm>
              <a:off x="3795990" y="3125864"/>
              <a:ext cx="1491349" cy="208468"/>
            </a:xfrm>
            <a:custGeom>
              <a:avLst/>
              <a:gdLst>
                <a:gd name="connsiteX0" fmla="*/ 1387115 w 1491349"/>
                <a:gd name="connsiteY0" fmla="*/ 208468 h 208468"/>
                <a:gd name="connsiteX1" fmla="*/ 104234 w 1491349"/>
                <a:gd name="connsiteY1" fmla="*/ 208468 h 208468"/>
                <a:gd name="connsiteX2" fmla="*/ 0 w 1491349"/>
                <a:gd name="connsiteY2" fmla="*/ 104234 h 208468"/>
                <a:gd name="connsiteX3" fmla="*/ 0 w 1491349"/>
                <a:gd name="connsiteY3" fmla="*/ 104234 h 208468"/>
                <a:gd name="connsiteX4" fmla="*/ 104234 w 1491349"/>
                <a:gd name="connsiteY4" fmla="*/ 0 h 208468"/>
                <a:gd name="connsiteX5" fmla="*/ 1387115 w 1491349"/>
                <a:gd name="connsiteY5" fmla="*/ 0 h 208468"/>
                <a:gd name="connsiteX6" fmla="*/ 1491349 w 1491349"/>
                <a:gd name="connsiteY6" fmla="*/ 104234 h 208468"/>
                <a:gd name="connsiteX7" fmla="*/ 1491349 w 1491349"/>
                <a:gd name="connsiteY7" fmla="*/ 104234 h 208468"/>
                <a:gd name="connsiteX8" fmla="*/ 1387115 w 1491349"/>
                <a:gd name="connsiteY8" fmla="*/ 208468 h 20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1349" h="208468">
                  <a:moveTo>
                    <a:pt x="1387115" y="208468"/>
                  </a:moveTo>
                  <a:lnTo>
                    <a:pt x="104234" y="208468"/>
                  </a:lnTo>
                  <a:cubicBezTo>
                    <a:pt x="46505" y="208468"/>
                    <a:pt x="0" y="161964"/>
                    <a:pt x="0" y="104234"/>
                  </a:cubicBezTo>
                  <a:lnTo>
                    <a:pt x="0" y="104234"/>
                  </a:lnTo>
                  <a:cubicBezTo>
                    <a:pt x="0" y="46504"/>
                    <a:pt x="46505" y="0"/>
                    <a:pt x="104234" y="0"/>
                  </a:cubicBezTo>
                  <a:lnTo>
                    <a:pt x="1387115" y="0"/>
                  </a:lnTo>
                  <a:cubicBezTo>
                    <a:pt x="1444844" y="0"/>
                    <a:pt x="1491349" y="46504"/>
                    <a:pt x="1491349" y="104234"/>
                  </a:cubicBezTo>
                  <a:lnTo>
                    <a:pt x="1491349" y="104234"/>
                  </a:lnTo>
                  <a:cubicBezTo>
                    <a:pt x="1491349" y="161964"/>
                    <a:pt x="1444844" y="208468"/>
                    <a:pt x="1387115" y="208468"/>
                  </a:cubicBezTo>
                  <a:close/>
                </a:path>
              </a:pathLst>
            </a:custGeom>
            <a:solidFill>
              <a:srgbClr val="E37828"/>
            </a:solidFill>
            <a:ln w="160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4" name="รูปแบบอิสระ: รูปร่าง 43">
              <a:extLst>
                <a:ext uri="{FF2B5EF4-FFF2-40B4-BE49-F238E27FC236}">
                  <a16:creationId xmlns="" xmlns:a16="http://schemas.microsoft.com/office/drawing/2014/main" id="{AE96721F-5D04-4FD8-BA9E-E1770C74EA4C}"/>
                </a:ext>
              </a:extLst>
            </p:cNvPr>
            <p:cNvSpPr/>
            <p:nvPr/>
          </p:nvSpPr>
          <p:spPr>
            <a:xfrm>
              <a:off x="6570220" y="3125864"/>
              <a:ext cx="1491349" cy="208468"/>
            </a:xfrm>
            <a:custGeom>
              <a:avLst/>
              <a:gdLst>
                <a:gd name="connsiteX0" fmla="*/ 1387115 w 1491349"/>
                <a:gd name="connsiteY0" fmla="*/ 208468 h 208468"/>
                <a:gd name="connsiteX1" fmla="*/ 104234 w 1491349"/>
                <a:gd name="connsiteY1" fmla="*/ 208468 h 208468"/>
                <a:gd name="connsiteX2" fmla="*/ 0 w 1491349"/>
                <a:gd name="connsiteY2" fmla="*/ 104234 h 208468"/>
                <a:gd name="connsiteX3" fmla="*/ 0 w 1491349"/>
                <a:gd name="connsiteY3" fmla="*/ 104234 h 208468"/>
                <a:gd name="connsiteX4" fmla="*/ 104234 w 1491349"/>
                <a:gd name="connsiteY4" fmla="*/ 0 h 208468"/>
                <a:gd name="connsiteX5" fmla="*/ 1387115 w 1491349"/>
                <a:gd name="connsiteY5" fmla="*/ 0 h 208468"/>
                <a:gd name="connsiteX6" fmla="*/ 1491349 w 1491349"/>
                <a:gd name="connsiteY6" fmla="*/ 104234 h 208468"/>
                <a:gd name="connsiteX7" fmla="*/ 1491349 w 1491349"/>
                <a:gd name="connsiteY7" fmla="*/ 104234 h 208468"/>
                <a:gd name="connsiteX8" fmla="*/ 1387115 w 1491349"/>
                <a:gd name="connsiteY8" fmla="*/ 208468 h 20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1349" h="208468">
                  <a:moveTo>
                    <a:pt x="1387115" y="208468"/>
                  </a:moveTo>
                  <a:lnTo>
                    <a:pt x="104234" y="208468"/>
                  </a:lnTo>
                  <a:cubicBezTo>
                    <a:pt x="46505" y="208468"/>
                    <a:pt x="0" y="161964"/>
                    <a:pt x="0" y="104234"/>
                  </a:cubicBezTo>
                  <a:lnTo>
                    <a:pt x="0" y="104234"/>
                  </a:lnTo>
                  <a:cubicBezTo>
                    <a:pt x="0" y="46504"/>
                    <a:pt x="46505" y="0"/>
                    <a:pt x="104234" y="0"/>
                  </a:cubicBezTo>
                  <a:lnTo>
                    <a:pt x="1387115" y="0"/>
                  </a:lnTo>
                  <a:cubicBezTo>
                    <a:pt x="1444844" y="0"/>
                    <a:pt x="1491349" y="46504"/>
                    <a:pt x="1491349" y="104234"/>
                  </a:cubicBezTo>
                  <a:lnTo>
                    <a:pt x="1491349" y="104234"/>
                  </a:lnTo>
                  <a:cubicBezTo>
                    <a:pt x="1491349" y="161964"/>
                    <a:pt x="1444844" y="208468"/>
                    <a:pt x="1387115" y="208468"/>
                  </a:cubicBezTo>
                  <a:close/>
                </a:path>
              </a:pathLst>
            </a:custGeom>
            <a:solidFill>
              <a:srgbClr val="E37828"/>
            </a:solidFill>
            <a:ln w="160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49" name="กลุ่ม 48">
            <a:extLst>
              <a:ext uri="{FF2B5EF4-FFF2-40B4-BE49-F238E27FC236}">
                <a16:creationId xmlns="" xmlns:a16="http://schemas.microsoft.com/office/drawing/2014/main" id="{549B6180-4478-482D-B832-619E58754D77}"/>
              </a:ext>
            </a:extLst>
          </p:cNvPr>
          <p:cNvGrpSpPr/>
          <p:nvPr userDrawn="1"/>
        </p:nvGrpSpPr>
        <p:grpSpPr>
          <a:xfrm>
            <a:off x="-6725391" y="-582652"/>
            <a:ext cx="7674504" cy="7917229"/>
            <a:chOff x="-4743186" y="-233680"/>
            <a:chExt cx="5628640" cy="5628640"/>
          </a:xfrm>
        </p:grpSpPr>
        <p:sp>
          <p:nvSpPr>
            <p:cNvPr id="45" name="รูปแบบอิสระ: รูปร่าง 44">
              <a:extLst>
                <a:ext uri="{FF2B5EF4-FFF2-40B4-BE49-F238E27FC236}">
                  <a16:creationId xmlns="" xmlns:a16="http://schemas.microsoft.com/office/drawing/2014/main" id="{EBCB9CCF-4195-47B2-95AA-C4889E8395B3}"/>
                </a:ext>
              </a:extLst>
            </p:cNvPr>
            <p:cNvSpPr/>
            <p:nvPr/>
          </p:nvSpPr>
          <p:spPr>
            <a:xfrm>
              <a:off x="-4743186" y="-233680"/>
              <a:ext cx="5628640" cy="5628640"/>
            </a:xfrm>
            <a:custGeom>
              <a:avLst/>
              <a:gdLst>
                <a:gd name="connsiteX0" fmla="*/ 5628640 w 5628640"/>
                <a:gd name="connsiteY0" fmla="*/ 2814320 h 5628640"/>
                <a:gd name="connsiteX1" fmla="*/ 2814320 w 5628640"/>
                <a:gd name="connsiteY1" fmla="*/ 5628640 h 5628640"/>
                <a:gd name="connsiteX2" fmla="*/ 0 w 5628640"/>
                <a:gd name="connsiteY2" fmla="*/ 2814320 h 5628640"/>
                <a:gd name="connsiteX3" fmla="*/ 2814320 w 5628640"/>
                <a:gd name="connsiteY3" fmla="*/ 0 h 5628640"/>
                <a:gd name="connsiteX4" fmla="*/ 5628640 w 5628640"/>
                <a:gd name="connsiteY4" fmla="*/ 2814320 h 562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640" h="5628640">
                  <a:moveTo>
                    <a:pt x="5628640" y="2814320"/>
                  </a:moveTo>
                  <a:cubicBezTo>
                    <a:pt x="5628640" y="4368626"/>
                    <a:pt x="4368626" y="5628640"/>
                    <a:pt x="2814320" y="5628640"/>
                  </a:cubicBezTo>
                  <a:cubicBezTo>
                    <a:pt x="1260014" y="5628640"/>
                    <a:pt x="0" y="4368626"/>
                    <a:pt x="0" y="2814320"/>
                  </a:cubicBezTo>
                  <a:cubicBezTo>
                    <a:pt x="0" y="1260014"/>
                    <a:pt x="1260014" y="0"/>
                    <a:pt x="2814320" y="0"/>
                  </a:cubicBezTo>
                  <a:cubicBezTo>
                    <a:pt x="4368626" y="0"/>
                    <a:pt x="5628640" y="1260014"/>
                    <a:pt x="5628640" y="2814320"/>
                  </a:cubicBezTo>
                  <a:close/>
                </a:path>
              </a:pathLst>
            </a:custGeom>
            <a:solidFill>
              <a:srgbClr val="F9F0C9"/>
            </a:solidFill>
            <a:ln w="160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6" name="รูปแบบอิสระ: รูปร่าง 45">
              <a:extLst>
                <a:ext uri="{FF2B5EF4-FFF2-40B4-BE49-F238E27FC236}">
                  <a16:creationId xmlns="" xmlns:a16="http://schemas.microsoft.com/office/drawing/2014/main" id="{DD7697BA-BEA6-46EE-934C-97C0FC1B8D6B}"/>
                </a:ext>
              </a:extLst>
            </p:cNvPr>
            <p:cNvSpPr/>
            <p:nvPr/>
          </p:nvSpPr>
          <p:spPr>
            <a:xfrm>
              <a:off x="-4335871" y="173634"/>
              <a:ext cx="4814010" cy="4814010"/>
            </a:xfrm>
            <a:custGeom>
              <a:avLst/>
              <a:gdLst>
                <a:gd name="connsiteX0" fmla="*/ 4814011 w 4814010"/>
                <a:gd name="connsiteY0" fmla="*/ 2407005 h 4814010"/>
                <a:gd name="connsiteX1" fmla="*/ 2407005 w 4814010"/>
                <a:gd name="connsiteY1" fmla="*/ 4814011 h 4814010"/>
                <a:gd name="connsiteX2" fmla="*/ 0 w 4814010"/>
                <a:gd name="connsiteY2" fmla="*/ 2407005 h 4814010"/>
                <a:gd name="connsiteX3" fmla="*/ 2407005 w 4814010"/>
                <a:gd name="connsiteY3" fmla="*/ 0 h 4814010"/>
                <a:gd name="connsiteX4" fmla="*/ 4814011 w 4814010"/>
                <a:gd name="connsiteY4" fmla="*/ 2407005 h 481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4010" h="4814010">
                  <a:moveTo>
                    <a:pt x="4814011" y="2407005"/>
                  </a:moveTo>
                  <a:cubicBezTo>
                    <a:pt x="4814011" y="3736358"/>
                    <a:pt x="3736358" y="4814011"/>
                    <a:pt x="2407005" y="4814011"/>
                  </a:cubicBezTo>
                  <a:cubicBezTo>
                    <a:pt x="1077653" y="4814011"/>
                    <a:pt x="0" y="3736358"/>
                    <a:pt x="0" y="2407005"/>
                  </a:cubicBezTo>
                  <a:cubicBezTo>
                    <a:pt x="0" y="1077653"/>
                    <a:pt x="1077653" y="0"/>
                    <a:pt x="2407005" y="0"/>
                  </a:cubicBezTo>
                  <a:cubicBezTo>
                    <a:pt x="3736358" y="0"/>
                    <a:pt x="4814011" y="1077653"/>
                    <a:pt x="4814011" y="2407005"/>
                  </a:cubicBezTo>
                  <a:close/>
                </a:path>
              </a:pathLst>
            </a:custGeom>
            <a:solidFill>
              <a:srgbClr val="FCF7E4"/>
            </a:solidFill>
            <a:ln w="160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47" name="รูปแบบอิสระ: รูปร่าง 46">
              <a:extLst>
                <a:ext uri="{FF2B5EF4-FFF2-40B4-BE49-F238E27FC236}">
                  <a16:creationId xmlns="" xmlns:a16="http://schemas.microsoft.com/office/drawing/2014/main" id="{243E6626-08EE-407A-AEAA-B8DFA19B3589}"/>
                </a:ext>
              </a:extLst>
            </p:cNvPr>
            <p:cNvSpPr/>
            <p:nvPr/>
          </p:nvSpPr>
          <p:spPr>
            <a:xfrm>
              <a:off x="-3854790" y="654715"/>
              <a:ext cx="3851849" cy="3851849"/>
            </a:xfrm>
            <a:custGeom>
              <a:avLst/>
              <a:gdLst>
                <a:gd name="connsiteX0" fmla="*/ 3851850 w 3851849"/>
                <a:gd name="connsiteY0" fmla="*/ 1925925 h 3851849"/>
                <a:gd name="connsiteX1" fmla="*/ 1925925 w 3851849"/>
                <a:gd name="connsiteY1" fmla="*/ 3851850 h 3851849"/>
                <a:gd name="connsiteX2" fmla="*/ 0 w 3851849"/>
                <a:gd name="connsiteY2" fmla="*/ 1925925 h 3851849"/>
                <a:gd name="connsiteX3" fmla="*/ 1925925 w 3851849"/>
                <a:gd name="connsiteY3" fmla="*/ 0 h 3851849"/>
                <a:gd name="connsiteX4" fmla="*/ 3851850 w 3851849"/>
                <a:gd name="connsiteY4" fmla="*/ 1925925 h 385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1849" h="3851849">
                  <a:moveTo>
                    <a:pt x="3851850" y="1925925"/>
                  </a:moveTo>
                  <a:cubicBezTo>
                    <a:pt x="3851850" y="2989584"/>
                    <a:pt x="2989584" y="3851850"/>
                    <a:pt x="1925925" y="3851850"/>
                  </a:cubicBezTo>
                  <a:cubicBezTo>
                    <a:pt x="862266" y="3851850"/>
                    <a:pt x="0" y="2989584"/>
                    <a:pt x="0" y="1925925"/>
                  </a:cubicBezTo>
                  <a:cubicBezTo>
                    <a:pt x="0" y="862266"/>
                    <a:pt x="862266" y="0"/>
                    <a:pt x="1925925" y="0"/>
                  </a:cubicBezTo>
                  <a:cubicBezTo>
                    <a:pt x="2989584" y="0"/>
                    <a:pt x="3851850" y="862266"/>
                    <a:pt x="3851850" y="1925925"/>
                  </a:cubicBezTo>
                  <a:close/>
                </a:path>
              </a:pathLst>
            </a:custGeom>
            <a:solidFill>
              <a:srgbClr val="FFFFFF"/>
            </a:solidFill>
            <a:ln w="160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sp>
        <p:nvSpPr>
          <p:cNvPr id="52" name="ตัวแทนข้อความ 49">
            <a:extLst>
              <a:ext uri="{FF2B5EF4-FFF2-40B4-BE49-F238E27FC236}">
                <a16:creationId xmlns="" xmlns:a16="http://schemas.microsoft.com/office/drawing/2014/main" id="{871EBE65-AB13-446E-82C7-D6031D1953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1272" y="4661501"/>
            <a:ext cx="2640112" cy="287447"/>
          </a:xfrm>
        </p:spPr>
        <p:txBody>
          <a:bodyPr>
            <a:no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3" name="ตัวแทนข้อความ 49">
            <a:extLst>
              <a:ext uri="{FF2B5EF4-FFF2-40B4-BE49-F238E27FC236}">
                <a16:creationId xmlns="" xmlns:a16="http://schemas.microsoft.com/office/drawing/2014/main" id="{2C2B1813-18B9-464E-B8B3-4630DB8D2B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47835" y="4971911"/>
            <a:ext cx="2626988" cy="89266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4" name="ตัวแทนข้อความ 49">
            <a:extLst>
              <a:ext uri="{FF2B5EF4-FFF2-40B4-BE49-F238E27FC236}">
                <a16:creationId xmlns="" xmlns:a16="http://schemas.microsoft.com/office/drawing/2014/main" id="{8E2F564B-B58B-4D75-AFE6-800BB356E8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92670" y="3375963"/>
            <a:ext cx="1551709" cy="761083"/>
          </a:xfrm>
        </p:spPr>
        <p:txBody>
          <a:bodyPr>
            <a:noAutofit/>
          </a:bodyPr>
          <a:lstStyle>
            <a:lvl1pPr marL="0" indent="0" algn="ctr">
              <a:buNone/>
              <a:defRPr sz="4267" spc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2020</a:t>
            </a:r>
          </a:p>
        </p:txBody>
      </p:sp>
      <p:sp>
        <p:nvSpPr>
          <p:cNvPr id="55" name="ตัวแทนข้อความ 49">
            <a:extLst>
              <a:ext uri="{FF2B5EF4-FFF2-40B4-BE49-F238E27FC236}">
                <a16:creationId xmlns="" xmlns:a16="http://schemas.microsoft.com/office/drawing/2014/main" id="{EAA24629-D0FE-4374-8E3B-F01DBF3D99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26285" y="4661501"/>
            <a:ext cx="2640112" cy="287447"/>
          </a:xfrm>
        </p:spPr>
        <p:txBody>
          <a:bodyPr>
            <a:no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6" name="ตัวแทนข้อความ 49">
            <a:extLst>
              <a:ext uri="{FF2B5EF4-FFF2-40B4-BE49-F238E27FC236}">
                <a16:creationId xmlns="" xmlns:a16="http://schemas.microsoft.com/office/drawing/2014/main" id="{BF26EE2B-6DB6-4F6C-AAA4-A4A3FFB34B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32849" y="4971911"/>
            <a:ext cx="2626988" cy="89266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7" name="ตัวแทนข้อความ 49">
            <a:extLst>
              <a:ext uri="{FF2B5EF4-FFF2-40B4-BE49-F238E27FC236}">
                <a16:creationId xmlns="" xmlns:a16="http://schemas.microsoft.com/office/drawing/2014/main" id="{9CB33241-B2AF-48C3-8FFF-96043C2C11B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77683" y="3375963"/>
            <a:ext cx="1551709" cy="761083"/>
          </a:xfrm>
        </p:spPr>
        <p:txBody>
          <a:bodyPr>
            <a:noAutofit/>
          </a:bodyPr>
          <a:lstStyle>
            <a:lvl1pPr marL="0" indent="0" algn="ctr">
              <a:buNone/>
              <a:defRPr sz="4267" spc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2021</a:t>
            </a:r>
          </a:p>
        </p:txBody>
      </p:sp>
      <p:sp>
        <p:nvSpPr>
          <p:cNvPr id="58" name="ตัวแทนข้อความ 49">
            <a:extLst>
              <a:ext uri="{FF2B5EF4-FFF2-40B4-BE49-F238E27FC236}">
                <a16:creationId xmlns="" xmlns:a16="http://schemas.microsoft.com/office/drawing/2014/main" id="{51126D1E-F24E-4940-B942-90270F6EE4C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11983" y="4661501"/>
            <a:ext cx="2640112" cy="287447"/>
          </a:xfrm>
        </p:spPr>
        <p:txBody>
          <a:bodyPr>
            <a:no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9" name="ตัวแทนข้อความ 49">
            <a:extLst>
              <a:ext uri="{FF2B5EF4-FFF2-40B4-BE49-F238E27FC236}">
                <a16:creationId xmlns="" xmlns:a16="http://schemas.microsoft.com/office/drawing/2014/main" id="{FA3C5DDB-1F48-41E2-A020-894241EE8B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18546" y="4971911"/>
            <a:ext cx="2626988" cy="89266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60" name="ตัวแทนข้อความ 49">
            <a:extLst>
              <a:ext uri="{FF2B5EF4-FFF2-40B4-BE49-F238E27FC236}">
                <a16:creationId xmlns="" xmlns:a16="http://schemas.microsoft.com/office/drawing/2014/main" id="{68B7A89A-E8A1-44CC-B8CB-C2CADDDE7E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63380" y="3375963"/>
            <a:ext cx="1551709" cy="761083"/>
          </a:xfrm>
        </p:spPr>
        <p:txBody>
          <a:bodyPr>
            <a:noAutofit/>
          </a:bodyPr>
          <a:lstStyle>
            <a:lvl1pPr marL="0" indent="0" algn="ctr">
              <a:buNone/>
              <a:defRPr sz="4267" spc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2022</a:t>
            </a:r>
          </a:p>
        </p:txBody>
      </p:sp>
      <p:sp>
        <p:nvSpPr>
          <p:cNvPr id="64" name="ตัวแทนข้อความ 49">
            <a:extLst>
              <a:ext uri="{FF2B5EF4-FFF2-40B4-BE49-F238E27FC236}">
                <a16:creationId xmlns="" xmlns:a16="http://schemas.microsoft.com/office/drawing/2014/main" id="{18F54079-7C0C-4235-8581-9D8F702A38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0" y="546025"/>
            <a:ext cx="5598733" cy="1807467"/>
          </a:xfrm>
        </p:spPr>
        <p:txBody>
          <a:bodyPr>
            <a:noAutofit/>
          </a:bodyPr>
          <a:lstStyle>
            <a:lvl1pPr marL="0" indent="0" algn="r">
              <a:lnSpc>
                <a:spcPct val="105000"/>
              </a:lnSpc>
              <a:buNone/>
              <a:defRPr sz="2000" spc="-67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 has been the industry’s standard dummy text ever since the 1500s, when an unknown printer took a galley of type and scrambled it to make a type specimen book.</a:t>
            </a:r>
          </a:p>
        </p:txBody>
      </p:sp>
    </p:spTree>
    <p:extLst>
      <p:ext uri="{BB962C8B-B14F-4D97-AF65-F5344CB8AC3E}">
        <p14:creationId xmlns:p14="http://schemas.microsoft.com/office/powerpoint/2010/main" val="101479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รูปแบบอิสระ: รูปร่าง 4">
            <a:extLst>
              <a:ext uri="{FF2B5EF4-FFF2-40B4-BE49-F238E27FC236}">
                <a16:creationId xmlns="" xmlns:a16="http://schemas.microsoft.com/office/drawing/2014/main" id="{750984D0-DEAD-4DEB-9167-0EE73DEB1796}"/>
              </a:ext>
            </a:extLst>
          </p:cNvPr>
          <p:cNvSpPr/>
          <p:nvPr/>
        </p:nvSpPr>
        <p:spPr>
          <a:xfrm>
            <a:off x="21129" y="0"/>
            <a:ext cx="12170869" cy="6846115"/>
          </a:xfrm>
          <a:custGeom>
            <a:avLst/>
            <a:gdLst>
              <a:gd name="connsiteX0" fmla="*/ 0 w 9128152"/>
              <a:gd name="connsiteY0" fmla="*/ 0 h 5134586"/>
              <a:gd name="connsiteX1" fmla="*/ 9128153 w 9128152"/>
              <a:gd name="connsiteY1" fmla="*/ 0 h 5134586"/>
              <a:gd name="connsiteX2" fmla="*/ 9128153 w 9128152"/>
              <a:gd name="connsiteY2" fmla="*/ 5134586 h 5134586"/>
              <a:gd name="connsiteX3" fmla="*/ 0 w 9128152"/>
              <a:gd name="connsiteY3" fmla="*/ 5134586 h 5134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28152" h="5134586">
                <a:moveTo>
                  <a:pt x="0" y="0"/>
                </a:moveTo>
                <a:lnTo>
                  <a:pt x="9128153" y="0"/>
                </a:lnTo>
                <a:lnTo>
                  <a:pt x="9128153" y="5134586"/>
                </a:lnTo>
                <a:lnTo>
                  <a:pt x="0" y="5134586"/>
                </a:lnTo>
                <a:close/>
              </a:path>
            </a:pathLst>
          </a:custGeom>
          <a:solidFill>
            <a:srgbClr val="F6E9B5"/>
          </a:solidFill>
          <a:ln w="158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  <p:grpSp>
        <p:nvGrpSpPr>
          <p:cNvPr id="6" name="กราฟิก 2">
            <a:extLst>
              <a:ext uri="{FF2B5EF4-FFF2-40B4-BE49-F238E27FC236}">
                <a16:creationId xmlns="" xmlns:a16="http://schemas.microsoft.com/office/drawing/2014/main" id="{F69FE524-8490-4367-BE07-AD7B27A42D83}"/>
              </a:ext>
            </a:extLst>
          </p:cNvPr>
          <p:cNvGrpSpPr/>
          <p:nvPr/>
        </p:nvGrpSpPr>
        <p:grpSpPr>
          <a:xfrm>
            <a:off x="1" y="0"/>
            <a:ext cx="6846113" cy="6846115"/>
            <a:chOff x="0" y="0"/>
            <a:chExt cx="5134585" cy="5134586"/>
          </a:xfrm>
        </p:grpSpPr>
        <p:sp>
          <p:nvSpPr>
            <p:cNvPr id="7" name="รูปแบบอิสระ: รูปร่าง 6">
              <a:extLst>
                <a:ext uri="{FF2B5EF4-FFF2-40B4-BE49-F238E27FC236}">
                  <a16:creationId xmlns="" xmlns:a16="http://schemas.microsoft.com/office/drawing/2014/main" id="{F86A6A2B-F9D8-427D-A390-675085F50EE7}"/>
                </a:ext>
              </a:extLst>
            </p:cNvPr>
            <p:cNvSpPr/>
            <p:nvPr/>
          </p:nvSpPr>
          <p:spPr>
            <a:xfrm>
              <a:off x="0" y="0"/>
              <a:ext cx="5134585" cy="5134586"/>
            </a:xfrm>
            <a:custGeom>
              <a:avLst/>
              <a:gdLst>
                <a:gd name="connsiteX0" fmla="*/ 5134586 w 5134585"/>
                <a:gd name="connsiteY0" fmla="*/ 2567293 h 5134586"/>
                <a:gd name="connsiteX1" fmla="*/ 2567293 w 5134585"/>
                <a:gd name="connsiteY1" fmla="*/ 5134586 h 5134586"/>
                <a:gd name="connsiteX2" fmla="*/ 0 w 5134585"/>
                <a:gd name="connsiteY2" fmla="*/ 2567293 h 5134586"/>
                <a:gd name="connsiteX3" fmla="*/ 2567293 w 5134585"/>
                <a:gd name="connsiteY3" fmla="*/ 0 h 5134586"/>
                <a:gd name="connsiteX4" fmla="*/ 5134586 w 5134585"/>
                <a:gd name="connsiteY4" fmla="*/ 2567293 h 5134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4585" h="5134586">
                  <a:moveTo>
                    <a:pt x="5134586" y="2567293"/>
                  </a:moveTo>
                  <a:cubicBezTo>
                    <a:pt x="5134586" y="3985170"/>
                    <a:pt x="3985170" y="5134586"/>
                    <a:pt x="2567293" y="5134586"/>
                  </a:cubicBezTo>
                  <a:cubicBezTo>
                    <a:pt x="1149416" y="5134586"/>
                    <a:pt x="0" y="3985170"/>
                    <a:pt x="0" y="2567293"/>
                  </a:cubicBezTo>
                  <a:cubicBezTo>
                    <a:pt x="0" y="1149416"/>
                    <a:pt x="1149416" y="0"/>
                    <a:pt x="2567293" y="0"/>
                  </a:cubicBezTo>
                  <a:cubicBezTo>
                    <a:pt x="3985170" y="0"/>
                    <a:pt x="5134586" y="1149416"/>
                    <a:pt x="5134586" y="2567293"/>
                  </a:cubicBezTo>
                  <a:close/>
                </a:path>
              </a:pathLst>
            </a:custGeom>
            <a:solidFill>
              <a:srgbClr val="F9F0C9"/>
            </a:solidFill>
            <a:ln w="158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รูปแบบอิสระ: รูปร่าง 7">
              <a:extLst>
                <a:ext uri="{FF2B5EF4-FFF2-40B4-BE49-F238E27FC236}">
                  <a16:creationId xmlns="" xmlns:a16="http://schemas.microsoft.com/office/drawing/2014/main" id="{F8C02EDA-49CF-4059-A109-9F2BABCAE83F}"/>
                </a:ext>
              </a:extLst>
            </p:cNvPr>
            <p:cNvSpPr/>
            <p:nvPr/>
          </p:nvSpPr>
          <p:spPr>
            <a:xfrm>
              <a:off x="370831" y="370831"/>
              <a:ext cx="4392923" cy="4392923"/>
            </a:xfrm>
            <a:custGeom>
              <a:avLst/>
              <a:gdLst>
                <a:gd name="connsiteX0" fmla="*/ 4392924 w 4392923"/>
                <a:gd name="connsiteY0" fmla="*/ 2196462 h 4392923"/>
                <a:gd name="connsiteX1" fmla="*/ 2196462 w 4392923"/>
                <a:gd name="connsiteY1" fmla="*/ 4392924 h 4392923"/>
                <a:gd name="connsiteX2" fmla="*/ 0 w 4392923"/>
                <a:gd name="connsiteY2" fmla="*/ 2196462 h 4392923"/>
                <a:gd name="connsiteX3" fmla="*/ 2196462 w 4392923"/>
                <a:gd name="connsiteY3" fmla="*/ 0 h 4392923"/>
                <a:gd name="connsiteX4" fmla="*/ 4392924 w 4392923"/>
                <a:gd name="connsiteY4" fmla="*/ 2196462 h 439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2923" h="4392923">
                  <a:moveTo>
                    <a:pt x="4392924" y="2196462"/>
                  </a:moveTo>
                  <a:cubicBezTo>
                    <a:pt x="4392924" y="3409534"/>
                    <a:pt x="3409534" y="4392924"/>
                    <a:pt x="2196462" y="4392924"/>
                  </a:cubicBezTo>
                  <a:cubicBezTo>
                    <a:pt x="983389" y="4392924"/>
                    <a:pt x="0" y="3409534"/>
                    <a:pt x="0" y="2196462"/>
                  </a:cubicBezTo>
                  <a:cubicBezTo>
                    <a:pt x="0" y="983389"/>
                    <a:pt x="983389" y="0"/>
                    <a:pt x="2196462" y="0"/>
                  </a:cubicBezTo>
                  <a:cubicBezTo>
                    <a:pt x="3409534" y="0"/>
                    <a:pt x="4392924" y="983389"/>
                    <a:pt x="4392924" y="2196462"/>
                  </a:cubicBezTo>
                  <a:close/>
                </a:path>
              </a:pathLst>
            </a:custGeom>
            <a:solidFill>
              <a:srgbClr val="FCF7E4"/>
            </a:solidFill>
            <a:ln w="158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9" name="รูปแบบอิสระ: รูปร่าง 8">
              <a:extLst>
                <a:ext uri="{FF2B5EF4-FFF2-40B4-BE49-F238E27FC236}">
                  <a16:creationId xmlns="" xmlns:a16="http://schemas.microsoft.com/office/drawing/2014/main" id="{BC82CB4E-0F0A-40D1-B3AE-6834FE58CD29}"/>
                </a:ext>
              </a:extLst>
            </p:cNvPr>
            <p:cNvSpPr/>
            <p:nvPr/>
          </p:nvSpPr>
          <p:spPr>
            <a:xfrm>
              <a:off x="809806" y="809806"/>
              <a:ext cx="3514972" cy="3514972"/>
            </a:xfrm>
            <a:custGeom>
              <a:avLst/>
              <a:gdLst>
                <a:gd name="connsiteX0" fmla="*/ 3514973 w 3514972"/>
                <a:gd name="connsiteY0" fmla="*/ 1757486 h 3514972"/>
                <a:gd name="connsiteX1" fmla="*/ 1757486 w 3514972"/>
                <a:gd name="connsiteY1" fmla="*/ 3514973 h 3514972"/>
                <a:gd name="connsiteX2" fmla="*/ 0 w 3514972"/>
                <a:gd name="connsiteY2" fmla="*/ 1757486 h 3514972"/>
                <a:gd name="connsiteX3" fmla="*/ 1757486 w 3514972"/>
                <a:gd name="connsiteY3" fmla="*/ 0 h 3514972"/>
                <a:gd name="connsiteX4" fmla="*/ 3514973 w 3514972"/>
                <a:gd name="connsiteY4" fmla="*/ 1757486 h 3514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4972" h="3514972">
                  <a:moveTo>
                    <a:pt x="3514973" y="1757486"/>
                  </a:moveTo>
                  <a:cubicBezTo>
                    <a:pt x="3514973" y="2728119"/>
                    <a:pt x="2728119" y="3514973"/>
                    <a:pt x="1757486" y="3514973"/>
                  </a:cubicBezTo>
                  <a:cubicBezTo>
                    <a:pt x="786853" y="3514973"/>
                    <a:pt x="0" y="2728119"/>
                    <a:pt x="0" y="1757486"/>
                  </a:cubicBezTo>
                  <a:cubicBezTo>
                    <a:pt x="0" y="786853"/>
                    <a:pt x="786853" y="0"/>
                    <a:pt x="1757486" y="0"/>
                  </a:cubicBezTo>
                  <a:cubicBezTo>
                    <a:pt x="2728119" y="0"/>
                    <a:pt x="3514973" y="786853"/>
                    <a:pt x="3514973" y="1757486"/>
                  </a:cubicBezTo>
                  <a:close/>
                </a:path>
              </a:pathLst>
            </a:custGeom>
            <a:solidFill>
              <a:srgbClr val="FFFFFF"/>
            </a:solidFill>
            <a:ln w="158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sp>
        <p:nvSpPr>
          <p:cNvPr id="46" name="ตัวแทนข้อความ 49">
            <a:extLst>
              <a:ext uri="{FF2B5EF4-FFF2-40B4-BE49-F238E27FC236}">
                <a16:creationId xmlns="" xmlns:a16="http://schemas.microsoft.com/office/drawing/2014/main" id="{BC54D8C1-322C-4FF3-AF01-1F7E5AA280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488" y="2219322"/>
            <a:ext cx="5960915" cy="2179141"/>
          </a:xfrm>
        </p:spPr>
        <p:txBody>
          <a:bodyPr>
            <a:noAutofit/>
          </a:bodyPr>
          <a:lstStyle>
            <a:lvl1pPr marL="0" indent="0" algn="ctr">
              <a:buNone/>
              <a:defRPr sz="13333" spc="-4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MONK</a:t>
            </a:r>
          </a:p>
        </p:txBody>
      </p:sp>
      <p:sp>
        <p:nvSpPr>
          <p:cNvPr id="47" name="ตัวแทนข้อความ 49">
            <a:extLst>
              <a:ext uri="{FF2B5EF4-FFF2-40B4-BE49-F238E27FC236}">
                <a16:creationId xmlns="" xmlns:a16="http://schemas.microsoft.com/office/drawing/2014/main" id="{B6AF3557-304E-4521-ADCF-5F8E98631F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488" y="4102503"/>
            <a:ext cx="5199883" cy="1152524"/>
          </a:xfrm>
        </p:spPr>
        <p:txBody>
          <a:bodyPr>
            <a:noAutofit/>
          </a:bodyPr>
          <a:lstStyle>
            <a:lvl1pPr marL="0" indent="0" algn="ctr">
              <a:buNone/>
              <a:defRPr sz="6400" spc="-4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 err="1"/>
              <a:t>powerpoint</a:t>
            </a:r>
            <a:endParaRPr lang="en-US" dirty="0"/>
          </a:p>
        </p:txBody>
      </p:sp>
      <p:sp>
        <p:nvSpPr>
          <p:cNvPr id="49" name="ตัวแทนข้อความ 49">
            <a:extLst>
              <a:ext uri="{FF2B5EF4-FFF2-40B4-BE49-F238E27FC236}">
                <a16:creationId xmlns="" xmlns:a16="http://schemas.microsoft.com/office/drawing/2014/main" id="{1622E29B-FB89-4BB2-BA9C-71B27B09C3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37250" y="1589658"/>
            <a:ext cx="3117676" cy="104421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0" name="ตัวแทนข้อความ 49">
            <a:extLst>
              <a:ext uri="{FF2B5EF4-FFF2-40B4-BE49-F238E27FC236}">
                <a16:creationId xmlns="" xmlns:a16="http://schemas.microsoft.com/office/drawing/2014/main" id="{45F9F29B-DD53-46C9-AF13-A90E47241A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37249" y="596721"/>
            <a:ext cx="3117676" cy="992936"/>
          </a:xfrm>
        </p:spPr>
        <p:txBody>
          <a:bodyPr>
            <a:noAutofit/>
          </a:bodyPr>
          <a:lstStyle>
            <a:lvl1pPr marL="0" indent="0" algn="ctr">
              <a:buNone/>
              <a:defRPr sz="7200" spc="0" baseline="0">
                <a:solidFill>
                  <a:schemeClr val="accent3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24M</a:t>
            </a:r>
          </a:p>
        </p:txBody>
      </p:sp>
      <p:sp>
        <p:nvSpPr>
          <p:cNvPr id="51" name="ตัวแทนข้อความ 49">
            <a:extLst>
              <a:ext uri="{FF2B5EF4-FFF2-40B4-BE49-F238E27FC236}">
                <a16:creationId xmlns="" xmlns:a16="http://schemas.microsoft.com/office/drawing/2014/main" id="{DF795E74-40B0-4542-B308-F35E473BAA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37249" y="5387586"/>
            <a:ext cx="3117676" cy="104421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2" name="ตัวแทนข้อความ 49">
            <a:extLst>
              <a:ext uri="{FF2B5EF4-FFF2-40B4-BE49-F238E27FC236}">
                <a16:creationId xmlns="" xmlns:a16="http://schemas.microsoft.com/office/drawing/2014/main" id="{6FF83E63-351F-481B-A764-FC046F24B06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37247" y="4394649"/>
            <a:ext cx="3117676" cy="992936"/>
          </a:xfrm>
        </p:spPr>
        <p:txBody>
          <a:bodyPr>
            <a:noAutofit/>
          </a:bodyPr>
          <a:lstStyle>
            <a:lvl1pPr marL="0" indent="0" algn="ctr">
              <a:buNone/>
              <a:defRPr sz="7200" spc="0" baseline="0">
                <a:solidFill>
                  <a:schemeClr val="accent3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90%</a:t>
            </a:r>
          </a:p>
        </p:txBody>
      </p:sp>
      <p:sp>
        <p:nvSpPr>
          <p:cNvPr id="53" name="ตัวแทนข้อความ 49">
            <a:extLst>
              <a:ext uri="{FF2B5EF4-FFF2-40B4-BE49-F238E27FC236}">
                <a16:creationId xmlns="" xmlns:a16="http://schemas.microsoft.com/office/drawing/2014/main" id="{0C844B74-AAF7-47BF-BD86-2F0EB893FA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38873" y="2582594"/>
            <a:ext cx="4320900" cy="970885"/>
          </a:xfrm>
        </p:spPr>
        <p:txBody>
          <a:bodyPr>
            <a:noAutofit/>
          </a:bodyPr>
          <a:lstStyle>
            <a:lvl1pPr marL="0" indent="0" algn="ctr">
              <a:buNone/>
              <a:defRPr sz="7733" spc="-4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MONK</a:t>
            </a:r>
          </a:p>
        </p:txBody>
      </p:sp>
      <p:sp>
        <p:nvSpPr>
          <p:cNvPr id="54" name="ตัวแทนข้อความ 49">
            <a:extLst>
              <a:ext uri="{FF2B5EF4-FFF2-40B4-BE49-F238E27FC236}">
                <a16:creationId xmlns="" xmlns:a16="http://schemas.microsoft.com/office/drawing/2014/main" id="{60E5CDB1-F96A-41A3-9B32-318B154D423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38871" y="3529360"/>
            <a:ext cx="4320900" cy="565328"/>
          </a:xfrm>
        </p:spPr>
        <p:txBody>
          <a:bodyPr>
            <a:noAutofit/>
          </a:bodyPr>
          <a:lstStyle>
            <a:lvl1pPr marL="0" indent="0" algn="ctr">
              <a:buNone/>
              <a:defRPr sz="4000" spc="-2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 err="1"/>
              <a:t>powerpoint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85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ตัวแทนข้อความ 49">
            <a:extLst>
              <a:ext uri="{FF2B5EF4-FFF2-40B4-BE49-F238E27FC236}">
                <a16:creationId xmlns="" xmlns:a16="http://schemas.microsoft.com/office/drawing/2014/main" id="{F9E7DD69-430B-4410-AEF8-1F1E1D1CD3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04564" y="2752239"/>
            <a:ext cx="4161413" cy="1342611"/>
          </a:xfrm>
        </p:spPr>
        <p:txBody>
          <a:bodyPr>
            <a:noAutofit/>
          </a:bodyPr>
          <a:lstStyle>
            <a:lvl1pPr marL="0" indent="0" algn="r">
              <a:lnSpc>
                <a:spcPct val="105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77" name="ตัวแทนข้อความ 49">
            <a:extLst>
              <a:ext uri="{FF2B5EF4-FFF2-40B4-BE49-F238E27FC236}">
                <a16:creationId xmlns="" xmlns:a16="http://schemas.microsoft.com/office/drawing/2014/main" id="{DD1CC15E-38A8-44B2-9844-9791BAAC27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29795" y="607342"/>
            <a:ext cx="4320900" cy="970885"/>
          </a:xfrm>
        </p:spPr>
        <p:txBody>
          <a:bodyPr>
            <a:noAutofit/>
          </a:bodyPr>
          <a:lstStyle>
            <a:lvl1pPr marL="0" indent="0" algn="r">
              <a:buNone/>
              <a:defRPr sz="7733" spc="-4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MONK</a:t>
            </a:r>
          </a:p>
        </p:txBody>
      </p:sp>
      <p:sp>
        <p:nvSpPr>
          <p:cNvPr id="78" name="ตัวแทนข้อความ 49">
            <a:extLst>
              <a:ext uri="{FF2B5EF4-FFF2-40B4-BE49-F238E27FC236}">
                <a16:creationId xmlns="" xmlns:a16="http://schemas.microsoft.com/office/drawing/2014/main" id="{6321837B-4E98-4E35-AB77-A5B76DBF52E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29795" y="1554108"/>
            <a:ext cx="4320900" cy="565328"/>
          </a:xfrm>
        </p:spPr>
        <p:txBody>
          <a:bodyPr>
            <a:noAutofit/>
          </a:bodyPr>
          <a:lstStyle>
            <a:lvl1pPr marL="0" indent="0" algn="r">
              <a:buNone/>
              <a:defRPr sz="4000" spc="-2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 err="1"/>
              <a:t>powerpoint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79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ราฟิก 2">
            <a:extLst>
              <a:ext uri="{FF2B5EF4-FFF2-40B4-BE49-F238E27FC236}">
                <a16:creationId xmlns="" xmlns:a16="http://schemas.microsoft.com/office/drawing/2014/main" id="{0ACCA91C-8EE3-49A9-B58C-181D50B32297}"/>
              </a:ext>
            </a:extLst>
          </p:cNvPr>
          <p:cNvGrpSpPr/>
          <p:nvPr/>
        </p:nvGrpSpPr>
        <p:grpSpPr>
          <a:xfrm>
            <a:off x="6741583" y="-1587500"/>
            <a:ext cx="5249333" cy="5249333"/>
            <a:chOff x="5056187" y="-1190625"/>
            <a:chExt cx="3937000" cy="3937000"/>
          </a:xfrm>
        </p:grpSpPr>
        <p:sp>
          <p:nvSpPr>
            <p:cNvPr id="8" name="รูปแบบอิสระ: รูปร่าง 7">
              <a:extLst>
                <a:ext uri="{FF2B5EF4-FFF2-40B4-BE49-F238E27FC236}">
                  <a16:creationId xmlns="" xmlns:a16="http://schemas.microsoft.com/office/drawing/2014/main" id="{3E563435-EF6B-4852-BC2E-F8266CB51122}"/>
                </a:ext>
              </a:extLst>
            </p:cNvPr>
            <p:cNvSpPr/>
            <p:nvPr/>
          </p:nvSpPr>
          <p:spPr>
            <a:xfrm>
              <a:off x="5056187" y="-1190625"/>
              <a:ext cx="3937000" cy="3937000"/>
            </a:xfrm>
            <a:custGeom>
              <a:avLst/>
              <a:gdLst>
                <a:gd name="connsiteX0" fmla="*/ 3937000 w 3937000"/>
                <a:gd name="connsiteY0" fmla="*/ 1968500 h 3937000"/>
                <a:gd name="connsiteX1" fmla="*/ 1968500 w 3937000"/>
                <a:gd name="connsiteY1" fmla="*/ 3937000 h 3937000"/>
                <a:gd name="connsiteX2" fmla="*/ 0 w 3937000"/>
                <a:gd name="connsiteY2" fmla="*/ 1968500 h 3937000"/>
                <a:gd name="connsiteX3" fmla="*/ 1968500 w 3937000"/>
                <a:gd name="connsiteY3" fmla="*/ 0 h 3937000"/>
                <a:gd name="connsiteX4" fmla="*/ 3937000 w 3937000"/>
                <a:gd name="connsiteY4" fmla="*/ 1968500 h 393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7000" h="3937000">
                  <a:moveTo>
                    <a:pt x="3937000" y="1968500"/>
                  </a:moveTo>
                  <a:cubicBezTo>
                    <a:pt x="3937000" y="3055673"/>
                    <a:pt x="3055673" y="3937000"/>
                    <a:pt x="1968500" y="3937000"/>
                  </a:cubicBezTo>
                  <a:cubicBezTo>
                    <a:pt x="881328" y="3937000"/>
                    <a:pt x="0" y="3055673"/>
                    <a:pt x="0" y="1968500"/>
                  </a:cubicBezTo>
                  <a:cubicBezTo>
                    <a:pt x="0" y="881327"/>
                    <a:pt x="881328" y="0"/>
                    <a:pt x="1968500" y="0"/>
                  </a:cubicBezTo>
                  <a:cubicBezTo>
                    <a:pt x="3055673" y="0"/>
                    <a:pt x="3937000" y="881327"/>
                    <a:pt x="3937000" y="1968500"/>
                  </a:cubicBezTo>
                  <a:close/>
                </a:path>
              </a:pathLst>
            </a:custGeom>
            <a:solidFill>
              <a:srgbClr val="F9F0C9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9" name="รูปแบบอิสระ: รูปร่าง 8">
              <a:extLst>
                <a:ext uri="{FF2B5EF4-FFF2-40B4-BE49-F238E27FC236}">
                  <a16:creationId xmlns="" xmlns:a16="http://schemas.microsoft.com/office/drawing/2014/main" id="{09513CA1-A6E7-4303-A75C-375EED54EE98}"/>
                </a:ext>
              </a:extLst>
            </p:cNvPr>
            <p:cNvSpPr/>
            <p:nvPr/>
          </p:nvSpPr>
          <p:spPr>
            <a:xfrm>
              <a:off x="5340350" y="-906462"/>
              <a:ext cx="3368675" cy="3368675"/>
            </a:xfrm>
            <a:custGeom>
              <a:avLst/>
              <a:gdLst>
                <a:gd name="connsiteX0" fmla="*/ 3368675 w 3368675"/>
                <a:gd name="connsiteY0" fmla="*/ 1684338 h 3368675"/>
                <a:gd name="connsiteX1" fmla="*/ 1684337 w 3368675"/>
                <a:gd name="connsiteY1" fmla="*/ 3368675 h 3368675"/>
                <a:gd name="connsiteX2" fmla="*/ -1 w 3368675"/>
                <a:gd name="connsiteY2" fmla="*/ 1684338 h 3368675"/>
                <a:gd name="connsiteX3" fmla="*/ 1684337 w 3368675"/>
                <a:gd name="connsiteY3" fmla="*/ 0 h 3368675"/>
                <a:gd name="connsiteX4" fmla="*/ 3368675 w 3368675"/>
                <a:gd name="connsiteY4" fmla="*/ 1684338 h 336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8675" h="3368675">
                  <a:moveTo>
                    <a:pt x="3368675" y="1684338"/>
                  </a:moveTo>
                  <a:cubicBezTo>
                    <a:pt x="3368675" y="2614572"/>
                    <a:pt x="2614571" y="3368675"/>
                    <a:pt x="1684337" y="3368675"/>
                  </a:cubicBezTo>
                  <a:cubicBezTo>
                    <a:pt x="754103" y="3368675"/>
                    <a:pt x="-1" y="2614572"/>
                    <a:pt x="-1" y="1684338"/>
                  </a:cubicBezTo>
                  <a:cubicBezTo>
                    <a:pt x="-1" y="754104"/>
                    <a:pt x="754103" y="0"/>
                    <a:pt x="1684337" y="0"/>
                  </a:cubicBezTo>
                  <a:cubicBezTo>
                    <a:pt x="2614571" y="0"/>
                    <a:pt x="3368675" y="754104"/>
                    <a:pt x="3368675" y="1684338"/>
                  </a:cubicBezTo>
                  <a:close/>
                </a:path>
              </a:pathLst>
            </a:custGeom>
            <a:solidFill>
              <a:srgbClr val="FCF7E4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0" name="รูปแบบอิสระ: รูปร่าง 9">
              <a:extLst>
                <a:ext uri="{FF2B5EF4-FFF2-40B4-BE49-F238E27FC236}">
                  <a16:creationId xmlns="" xmlns:a16="http://schemas.microsoft.com/office/drawing/2014/main" id="{5899947B-99B0-407B-9CF1-72A6F4023BDA}"/>
                </a:ext>
              </a:extLst>
            </p:cNvPr>
            <p:cNvSpPr/>
            <p:nvPr/>
          </p:nvSpPr>
          <p:spPr>
            <a:xfrm>
              <a:off x="5676900" y="-569912"/>
              <a:ext cx="2695574" cy="2695575"/>
            </a:xfrm>
            <a:custGeom>
              <a:avLst/>
              <a:gdLst>
                <a:gd name="connsiteX0" fmla="*/ 2695576 w 2695574"/>
                <a:gd name="connsiteY0" fmla="*/ 1347788 h 2695575"/>
                <a:gd name="connsiteX1" fmla="*/ 1347788 w 2695574"/>
                <a:gd name="connsiteY1" fmla="*/ 2695575 h 2695575"/>
                <a:gd name="connsiteX2" fmla="*/ 1 w 2695574"/>
                <a:gd name="connsiteY2" fmla="*/ 1347787 h 2695575"/>
                <a:gd name="connsiteX3" fmla="*/ 1347788 w 2695574"/>
                <a:gd name="connsiteY3" fmla="*/ 0 h 2695575"/>
                <a:gd name="connsiteX4" fmla="*/ 2695576 w 2695574"/>
                <a:gd name="connsiteY4" fmla="*/ 1347788 h 269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574" h="2695575">
                  <a:moveTo>
                    <a:pt x="2695576" y="1347788"/>
                  </a:moveTo>
                  <a:cubicBezTo>
                    <a:pt x="2695576" y="2092150"/>
                    <a:pt x="2092151" y="2695575"/>
                    <a:pt x="1347788" y="2695575"/>
                  </a:cubicBezTo>
                  <a:cubicBezTo>
                    <a:pt x="603426" y="2695575"/>
                    <a:pt x="1" y="2092150"/>
                    <a:pt x="1" y="1347787"/>
                  </a:cubicBezTo>
                  <a:cubicBezTo>
                    <a:pt x="1" y="603425"/>
                    <a:pt x="603426" y="0"/>
                    <a:pt x="1347788" y="0"/>
                  </a:cubicBezTo>
                  <a:cubicBezTo>
                    <a:pt x="2092151" y="0"/>
                    <a:pt x="2695576" y="603425"/>
                    <a:pt x="2695576" y="1347788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11" name="กราฟิก 2">
            <a:extLst>
              <a:ext uri="{FF2B5EF4-FFF2-40B4-BE49-F238E27FC236}">
                <a16:creationId xmlns="" xmlns:a16="http://schemas.microsoft.com/office/drawing/2014/main" id="{EC57EF41-3E30-49AB-9AC5-9F8B249E4FE1}"/>
              </a:ext>
            </a:extLst>
          </p:cNvPr>
          <p:cNvGrpSpPr/>
          <p:nvPr/>
        </p:nvGrpSpPr>
        <p:grpSpPr>
          <a:xfrm>
            <a:off x="328083" y="-1587500"/>
            <a:ext cx="5249333" cy="5249333"/>
            <a:chOff x="246062" y="-1190625"/>
            <a:chExt cx="3937000" cy="3937000"/>
          </a:xfrm>
        </p:grpSpPr>
        <p:sp>
          <p:nvSpPr>
            <p:cNvPr id="12" name="รูปแบบอิสระ: รูปร่าง 11">
              <a:extLst>
                <a:ext uri="{FF2B5EF4-FFF2-40B4-BE49-F238E27FC236}">
                  <a16:creationId xmlns="" xmlns:a16="http://schemas.microsoft.com/office/drawing/2014/main" id="{30DF4015-57E9-4A41-94B5-ECB4BB0F1EE8}"/>
                </a:ext>
              </a:extLst>
            </p:cNvPr>
            <p:cNvSpPr/>
            <p:nvPr/>
          </p:nvSpPr>
          <p:spPr>
            <a:xfrm>
              <a:off x="246062" y="-1190625"/>
              <a:ext cx="3937000" cy="3937000"/>
            </a:xfrm>
            <a:custGeom>
              <a:avLst/>
              <a:gdLst>
                <a:gd name="connsiteX0" fmla="*/ 3937000 w 3937000"/>
                <a:gd name="connsiteY0" fmla="*/ 1968500 h 3937000"/>
                <a:gd name="connsiteX1" fmla="*/ 1968500 w 3937000"/>
                <a:gd name="connsiteY1" fmla="*/ 3937000 h 3937000"/>
                <a:gd name="connsiteX2" fmla="*/ 0 w 3937000"/>
                <a:gd name="connsiteY2" fmla="*/ 1968500 h 3937000"/>
                <a:gd name="connsiteX3" fmla="*/ 1968500 w 3937000"/>
                <a:gd name="connsiteY3" fmla="*/ 0 h 3937000"/>
                <a:gd name="connsiteX4" fmla="*/ 3937000 w 3937000"/>
                <a:gd name="connsiteY4" fmla="*/ 1968500 h 393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7000" h="3937000">
                  <a:moveTo>
                    <a:pt x="3937000" y="1968500"/>
                  </a:moveTo>
                  <a:cubicBezTo>
                    <a:pt x="3937000" y="3055673"/>
                    <a:pt x="3055673" y="3937000"/>
                    <a:pt x="1968500" y="3937000"/>
                  </a:cubicBezTo>
                  <a:cubicBezTo>
                    <a:pt x="881328" y="3937000"/>
                    <a:pt x="0" y="3055673"/>
                    <a:pt x="0" y="1968500"/>
                  </a:cubicBezTo>
                  <a:cubicBezTo>
                    <a:pt x="0" y="881327"/>
                    <a:pt x="881328" y="0"/>
                    <a:pt x="1968500" y="0"/>
                  </a:cubicBezTo>
                  <a:cubicBezTo>
                    <a:pt x="3055673" y="0"/>
                    <a:pt x="3937000" y="881327"/>
                    <a:pt x="3937000" y="1968500"/>
                  </a:cubicBezTo>
                  <a:close/>
                </a:path>
              </a:pathLst>
            </a:custGeom>
            <a:solidFill>
              <a:srgbClr val="F9F0C9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3" name="รูปแบบอิสระ: รูปร่าง 12">
              <a:extLst>
                <a:ext uri="{FF2B5EF4-FFF2-40B4-BE49-F238E27FC236}">
                  <a16:creationId xmlns="" xmlns:a16="http://schemas.microsoft.com/office/drawing/2014/main" id="{28886789-8390-4E1A-8F41-1946226939DA}"/>
                </a:ext>
              </a:extLst>
            </p:cNvPr>
            <p:cNvSpPr/>
            <p:nvPr/>
          </p:nvSpPr>
          <p:spPr>
            <a:xfrm>
              <a:off x="530225" y="-906462"/>
              <a:ext cx="3368675" cy="3368675"/>
            </a:xfrm>
            <a:custGeom>
              <a:avLst/>
              <a:gdLst>
                <a:gd name="connsiteX0" fmla="*/ 3368675 w 3368675"/>
                <a:gd name="connsiteY0" fmla="*/ 1684338 h 3368675"/>
                <a:gd name="connsiteX1" fmla="*/ 1684338 w 3368675"/>
                <a:gd name="connsiteY1" fmla="*/ 3368675 h 3368675"/>
                <a:gd name="connsiteX2" fmla="*/ 0 w 3368675"/>
                <a:gd name="connsiteY2" fmla="*/ 1684338 h 3368675"/>
                <a:gd name="connsiteX3" fmla="*/ 1684338 w 3368675"/>
                <a:gd name="connsiteY3" fmla="*/ 0 h 3368675"/>
                <a:gd name="connsiteX4" fmla="*/ 3368675 w 3368675"/>
                <a:gd name="connsiteY4" fmla="*/ 1684338 h 336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8675" h="3368675">
                  <a:moveTo>
                    <a:pt x="3368675" y="1684338"/>
                  </a:moveTo>
                  <a:cubicBezTo>
                    <a:pt x="3368675" y="2614572"/>
                    <a:pt x="2614572" y="3368675"/>
                    <a:pt x="1684338" y="3368675"/>
                  </a:cubicBezTo>
                  <a:cubicBezTo>
                    <a:pt x="754104" y="3368675"/>
                    <a:pt x="0" y="2614572"/>
                    <a:pt x="0" y="1684338"/>
                  </a:cubicBezTo>
                  <a:cubicBezTo>
                    <a:pt x="0" y="754104"/>
                    <a:pt x="754104" y="0"/>
                    <a:pt x="1684338" y="0"/>
                  </a:cubicBezTo>
                  <a:cubicBezTo>
                    <a:pt x="2614572" y="0"/>
                    <a:pt x="3368675" y="754104"/>
                    <a:pt x="3368675" y="1684338"/>
                  </a:cubicBezTo>
                  <a:close/>
                </a:path>
              </a:pathLst>
            </a:custGeom>
            <a:solidFill>
              <a:srgbClr val="FCF7E4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4" name="รูปแบบอิสระ: รูปร่าง 13">
              <a:extLst>
                <a:ext uri="{FF2B5EF4-FFF2-40B4-BE49-F238E27FC236}">
                  <a16:creationId xmlns="" xmlns:a16="http://schemas.microsoft.com/office/drawing/2014/main" id="{4FEBC100-6B69-46F6-864C-B6EB678683A0}"/>
                </a:ext>
              </a:extLst>
            </p:cNvPr>
            <p:cNvSpPr/>
            <p:nvPr/>
          </p:nvSpPr>
          <p:spPr>
            <a:xfrm>
              <a:off x="866774" y="-569912"/>
              <a:ext cx="2695575" cy="2695575"/>
            </a:xfrm>
            <a:custGeom>
              <a:avLst/>
              <a:gdLst>
                <a:gd name="connsiteX0" fmla="*/ 2695575 w 2695575"/>
                <a:gd name="connsiteY0" fmla="*/ 1347788 h 2695575"/>
                <a:gd name="connsiteX1" fmla="*/ 1347788 w 2695575"/>
                <a:gd name="connsiteY1" fmla="*/ 2695575 h 2695575"/>
                <a:gd name="connsiteX2" fmla="*/ 0 w 2695575"/>
                <a:gd name="connsiteY2" fmla="*/ 1347787 h 2695575"/>
                <a:gd name="connsiteX3" fmla="*/ 1347788 w 2695575"/>
                <a:gd name="connsiteY3" fmla="*/ 0 h 2695575"/>
                <a:gd name="connsiteX4" fmla="*/ 2695575 w 2695575"/>
                <a:gd name="connsiteY4" fmla="*/ 1347788 h 269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575" h="2695575">
                  <a:moveTo>
                    <a:pt x="2695575" y="1347788"/>
                  </a:moveTo>
                  <a:cubicBezTo>
                    <a:pt x="2695575" y="2092150"/>
                    <a:pt x="2092150" y="2695575"/>
                    <a:pt x="1347788" y="2695575"/>
                  </a:cubicBezTo>
                  <a:cubicBezTo>
                    <a:pt x="603425" y="2695575"/>
                    <a:pt x="0" y="2092150"/>
                    <a:pt x="0" y="1347787"/>
                  </a:cubicBezTo>
                  <a:cubicBezTo>
                    <a:pt x="0" y="603425"/>
                    <a:pt x="603425" y="0"/>
                    <a:pt x="1347788" y="0"/>
                  </a:cubicBezTo>
                  <a:cubicBezTo>
                    <a:pt x="2092150" y="0"/>
                    <a:pt x="2695575" y="603425"/>
                    <a:pt x="2695575" y="1347788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15" name="กราฟิก 2">
            <a:extLst>
              <a:ext uri="{FF2B5EF4-FFF2-40B4-BE49-F238E27FC236}">
                <a16:creationId xmlns="" xmlns:a16="http://schemas.microsoft.com/office/drawing/2014/main" id="{B6989C65-CF2F-4A26-816E-F482E2CEFE22}"/>
              </a:ext>
            </a:extLst>
          </p:cNvPr>
          <p:cNvGrpSpPr/>
          <p:nvPr/>
        </p:nvGrpSpPr>
        <p:grpSpPr>
          <a:xfrm>
            <a:off x="5040856" y="1963134"/>
            <a:ext cx="2107136" cy="3455532"/>
            <a:chOff x="3780642" y="1472350"/>
            <a:chExt cx="1580352" cy="2591649"/>
          </a:xfrm>
        </p:grpSpPr>
        <p:sp>
          <p:nvSpPr>
            <p:cNvPr id="16" name="รูปแบบอิสระ: รูปร่าง 15">
              <a:extLst>
                <a:ext uri="{FF2B5EF4-FFF2-40B4-BE49-F238E27FC236}">
                  <a16:creationId xmlns="" xmlns:a16="http://schemas.microsoft.com/office/drawing/2014/main" id="{A49B6407-4B5E-4DEF-9725-819F69E4BD30}"/>
                </a:ext>
              </a:extLst>
            </p:cNvPr>
            <p:cNvSpPr/>
            <p:nvPr/>
          </p:nvSpPr>
          <p:spPr>
            <a:xfrm>
              <a:off x="3780642" y="2703909"/>
              <a:ext cx="1580352" cy="1360090"/>
            </a:xfrm>
            <a:custGeom>
              <a:avLst/>
              <a:gdLst>
                <a:gd name="connsiteX0" fmla="*/ 964395 w 1580352"/>
                <a:gd name="connsiteY0" fmla="*/ 25003 h 1360090"/>
                <a:gd name="connsiteX1" fmla="*/ 1308883 w 1580352"/>
                <a:gd name="connsiteY1" fmla="*/ 125016 h 1360090"/>
                <a:gd name="connsiteX2" fmla="*/ 1266020 w 1580352"/>
                <a:gd name="connsiteY2" fmla="*/ 239316 h 1360090"/>
                <a:gd name="connsiteX3" fmla="*/ 1166008 w 1580352"/>
                <a:gd name="connsiteY3" fmla="*/ 512366 h 1360090"/>
                <a:gd name="connsiteX4" fmla="*/ 1166008 w 1580352"/>
                <a:gd name="connsiteY4" fmla="*/ 685403 h 1360090"/>
                <a:gd name="connsiteX5" fmla="*/ 1567645 w 1580352"/>
                <a:gd name="connsiteY5" fmla="*/ 1058466 h 1360090"/>
                <a:gd name="connsiteX6" fmla="*/ 1266020 w 1580352"/>
                <a:gd name="connsiteY6" fmla="*/ 1360091 h 1360090"/>
                <a:gd name="connsiteX7" fmla="*/ 203983 w 1580352"/>
                <a:gd name="connsiteY7" fmla="*/ 1360091 h 1360090"/>
                <a:gd name="connsiteX8" fmla="*/ 16657 w 1580352"/>
                <a:gd name="connsiteY8" fmla="*/ 1072753 h 1360090"/>
                <a:gd name="connsiteX9" fmla="*/ 446870 w 1580352"/>
                <a:gd name="connsiteY9" fmla="*/ 771128 h 1360090"/>
                <a:gd name="connsiteX10" fmla="*/ 318283 w 1580352"/>
                <a:gd name="connsiteY10" fmla="*/ 598091 h 1360090"/>
                <a:gd name="connsiteX11" fmla="*/ 432582 w 1580352"/>
                <a:gd name="connsiteY11" fmla="*/ 210741 h 1360090"/>
                <a:gd name="connsiteX12" fmla="*/ 964395 w 1580352"/>
                <a:gd name="connsiteY12" fmla="*/ 25003 h 136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0352" h="1360090">
                  <a:moveTo>
                    <a:pt x="964395" y="25003"/>
                  </a:moveTo>
                  <a:cubicBezTo>
                    <a:pt x="964395" y="25003"/>
                    <a:pt x="1078695" y="-75009"/>
                    <a:pt x="1308883" y="125016"/>
                  </a:cubicBezTo>
                  <a:cubicBezTo>
                    <a:pt x="1308883" y="125016"/>
                    <a:pt x="1323170" y="139303"/>
                    <a:pt x="1266020" y="239316"/>
                  </a:cubicBezTo>
                  <a:cubicBezTo>
                    <a:pt x="1208870" y="339328"/>
                    <a:pt x="1180295" y="367903"/>
                    <a:pt x="1166008" y="512366"/>
                  </a:cubicBezTo>
                  <a:cubicBezTo>
                    <a:pt x="1151720" y="655241"/>
                    <a:pt x="1166008" y="685403"/>
                    <a:pt x="1166008" y="685403"/>
                  </a:cubicBezTo>
                  <a:cubicBezTo>
                    <a:pt x="1166008" y="685403"/>
                    <a:pt x="1524783" y="901303"/>
                    <a:pt x="1567645" y="1058466"/>
                  </a:cubicBezTo>
                  <a:cubicBezTo>
                    <a:pt x="1610508" y="1215628"/>
                    <a:pt x="1553358" y="1360091"/>
                    <a:pt x="1266020" y="1360091"/>
                  </a:cubicBezTo>
                  <a:cubicBezTo>
                    <a:pt x="978682" y="1360091"/>
                    <a:pt x="203983" y="1360091"/>
                    <a:pt x="203983" y="1360091"/>
                  </a:cubicBezTo>
                  <a:cubicBezTo>
                    <a:pt x="203983" y="1360091"/>
                    <a:pt x="-69067" y="1345803"/>
                    <a:pt x="16657" y="1072753"/>
                  </a:cubicBezTo>
                  <a:cubicBezTo>
                    <a:pt x="102383" y="799703"/>
                    <a:pt x="446870" y="771128"/>
                    <a:pt x="446870" y="771128"/>
                  </a:cubicBezTo>
                  <a:lnTo>
                    <a:pt x="318283" y="598091"/>
                  </a:lnTo>
                  <a:lnTo>
                    <a:pt x="432582" y="210741"/>
                  </a:lnTo>
                  <a:lnTo>
                    <a:pt x="964395" y="25003"/>
                  </a:lnTo>
                  <a:close/>
                </a:path>
              </a:pathLst>
            </a:custGeom>
            <a:solidFill>
              <a:srgbClr val="E37828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7" name="รูปแบบอิสระ: รูปร่าง 16">
              <a:extLst>
                <a:ext uri="{FF2B5EF4-FFF2-40B4-BE49-F238E27FC236}">
                  <a16:creationId xmlns="" xmlns:a16="http://schemas.microsoft.com/office/drawing/2014/main" id="{660AB7C4-585C-4267-9552-2017C8079B9D}"/>
                </a:ext>
              </a:extLst>
            </p:cNvPr>
            <p:cNvSpPr/>
            <p:nvPr/>
          </p:nvSpPr>
          <p:spPr>
            <a:xfrm>
              <a:off x="4923586" y="2868612"/>
              <a:ext cx="299385" cy="786212"/>
            </a:xfrm>
            <a:custGeom>
              <a:avLst/>
              <a:gdLst>
                <a:gd name="connsiteX0" fmla="*/ 159589 w 299385"/>
                <a:gd name="connsiteY0" fmla="*/ 0 h 786212"/>
                <a:gd name="connsiteX1" fmla="*/ 288176 w 299385"/>
                <a:gd name="connsiteY1" fmla="*/ 341313 h 786212"/>
                <a:gd name="connsiteX2" fmla="*/ 231026 w 299385"/>
                <a:gd name="connsiteY2" fmla="*/ 785813 h 786212"/>
                <a:gd name="connsiteX3" fmla="*/ 15126 w 299385"/>
                <a:gd name="connsiteY3" fmla="*/ 512763 h 786212"/>
                <a:gd name="connsiteX4" fmla="*/ 159589 w 299385"/>
                <a:gd name="connsiteY4" fmla="*/ 0 h 78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385" h="786212">
                  <a:moveTo>
                    <a:pt x="159589" y="0"/>
                  </a:moveTo>
                  <a:cubicBezTo>
                    <a:pt x="159589" y="0"/>
                    <a:pt x="259601" y="255587"/>
                    <a:pt x="288176" y="341313"/>
                  </a:cubicBezTo>
                  <a:cubicBezTo>
                    <a:pt x="316751" y="427038"/>
                    <a:pt x="288176" y="800100"/>
                    <a:pt x="231026" y="785813"/>
                  </a:cubicBezTo>
                  <a:cubicBezTo>
                    <a:pt x="173876" y="771525"/>
                    <a:pt x="131013" y="700087"/>
                    <a:pt x="15126" y="512763"/>
                  </a:cubicBezTo>
                  <a:cubicBezTo>
                    <a:pt x="15126" y="512763"/>
                    <a:pt x="-69012" y="247650"/>
                    <a:pt x="159589" y="0"/>
                  </a:cubicBezTo>
                  <a:close/>
                </a:path>
              </a:pathLst>
            </a:custGeom>
            <a:solidFill>
              <a:srgbClr val="E37828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8" name="รูปแบบอิสระ: รูปร่าง 17">
              <a:extLst>
                <a:ext uri="{FF2B5EF4-FFF2-40B4-BE49-F238E27FC236}">
                  <a16:creationId xmlns="" xmlns:a16="http://schemas.microsoft.com/office/drawing/2014/main" id="{28B41B70-BBBB-49B3-92BD-DF9D0BBF47FF}"/>
                </a:ext>
              </a:extLst>
            </p:cNvPr>
            <p:cNvSpPr/>
            <p:nvPr/>
          </p:nvSpPr>
          <p:spPr>
            <a:xfrm>
              <a:off x="4149724" y="3206750"/>
              <a:ext cx="847724" cy="333375"/>
            </a:xfrm>
            <a:custGeom>
              <a:avLst/>
              <a:gdLst>
                <a:gd name="connsiteX0" fmla="*/ 0 w 847724"/>
                <a:gd name="connsiteY0" fmla="*/ 31750 h 333375"/>
                <a:gd name="connsiteX1" fmla="*/ 847725 w 847724"/>
                <a:gd name="connsiteY1" fmla="*/ 31750 h 333375"/>
                <a:gd name="connsiteX2" fmla="*/ 847725 w 847724"/>
                <a:gd name="connsiteY2" fmla="*/ 333375 h 333375"/>
                <a:gd name="connsiteX3" fmla="*/ 15875 w 847724"/>
                <a:gd name="connsiteY3" fmla="*/ 333375 h 333375"/>
                <a:gd name="connsiteX4" fmla="*/ 0 w 847724"/>
                <a:gd name="connsiteY4" fmla="*/ 31750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7724" h="333375">
                  <a:moveTo>
                    <a:pt x="0" y="31750"/>
                  </a:moveTo>
                  <a:cubicBezTo>
                    <a:pt x="0" y="31750"/>
                    <a:pt x="574675" y="-39688"/>
                    <a:pt x="847725" y="31750"/>
                  </a:cubicBezTo>
                  <a:lnTo>
                    <a:pt x="847725" y="333375"/>
                  </a:lnTo>
                  <a:lnTo>
                    <a:pt x="15875" y="333375"/>
                  </a:lnTo>
                  <a:lnTo>
                    <a:pt x="0" y="31750"/>
                  </a:lnTo>
                  <a:close/>
                </a:path>
              </a:pathLst>
            </a:custGeom>
            <a:solidFill>
              <a:srgbClr val="B15210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9" name="รูปแบบอิสระ: รูปร่าง 18">
              <a:extLst>
                <a:ext uri="{FF2B5EF4-FFF2-40B4-BE49-F238E27FC236}">
                  <a16:creationId xmlns="" xmlns:a16="http://schemas.microsoft.com/office/drawing/2014/main" id="{5CEDA69F-7858-4A09-AA64-A93DC06CACEA}"/>
                </a:ext>
              </a:extLst>
            </p:cNvPr>
            <p:cNvSpPr/>
            <p:nvPr/>
          </p:nvSpPr>
          <p:spPr>
            <a:xfrm>
              <a:off x="4316589" y="3053206"/>
              <a:ext cx="538341" cy="709775"/>
            </a:xfrm>
            <a:custGeom>
              <a:avLst/>
              <a:gdLst>
                <a:gd name="connsiteX0" fmla="*/ 90311 w 538341"/>
                <a:gd name="connsiteY0" fmla="*/ 256731 h 709775"/>
                <a:gd name="connsiteX1" fmla="*/ 4586 w 538341"/>
                <a:gd name="connsiteY1" fmla="*/ 55118 h 709775"/>
                <a:gd name="connsiteX2" fmla="*/ 463374 w 538341"/>
                <a:gd name="connsiteY2" fmla="*/ 40830 h 709775"/>
                <a:gd name="connsiteX3" fmla="*/ 391936 w 538341"/>
                <a:gd name="connsiteY3" fmla="*/ 242443 h 709775"/>
                <a:gd name="connsiteX4" fmla="*/ 534811 w 538341"/>
                <a:gd name="connsiteY4" fmla="*/ 644080 h 709775"/>
                <a:gd name="connsiteX5" fmla="*/ 17286 w 538341"/>
                <a:gd name="connsiteY5" fmla="*/ 672656 h 709775"/>
                <a:gd name="connsiteX6" fmla="*/ 90311 w 538341"/>
                <a:gd name="connsiteY6" fmla="*/ 256731 h 70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341" h="709775">
                  <a:moveTo>
                    <a:pt x="90311" y="256731"/>
                  </a:moveTo>
                  <a:cubicBezTo>
                    <a:pt x="90311" y="256731"/>
                    <a:pt x="-23989" y="83693"/>
                    <a:pt x="4586" y="55118"/>
                  </a:cubicBezTo>
                  <a:cubicBezTo>
                    <a:pt x="33161" y="26543"/>
                    <a:pt x="349073" y="-44894"/>
                    <a:pt x="463374" y="40830"/>
                  </a:cubicBezTo>
                  <a:cubicBezTo>
                    <a:pt x="463374" y="40830"/>
                    <a:pt x="477661" y="112268"/>
                    <a:pt x="391936" y="242443"/>
                  </a:cubicBezTo>
                  <a:cubicBezTo>
                    <a:pt x="391936" y="242443"/>
                    <a:pt x="564974" y="615506"/>
                    <a:pt x="534811" y="644080"/>
                  </a:cubicBezTo>
                  <a:cubicBezTo>
                    <a:pt x="506236" y="672656"/>
                    <a:pt x="31573" y="758381"/>
                    <a:pt x="17286" y="672656"/>
                  </a:cubicBezTo>
                  <a:cubicBezTo>
                    <a:pt x="4586" y="586930"/>
                    <a:pt x="90311" y="256731"/>
                    <a:pt x="90311" y="256731"/>
                  </a:cubicBezTo>
                  <a:close/>
                </a:path>
              </a:pathLst>
            </a:custGeom>
            <a:solidFill>
              <a:srgbClr val="983E0A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0" name="รูปแบบอิสระ: รูปร่าง 19">
              <a:extLst>
                <a:ext uri="{FF2B5EF4-FFF2-40B4-BE49-F238E27FC236}">
                  <a16:creationId xmlns="" xmlns:a16="http://schemas.microsoft.com/office/drawing/2014/main" id="{1308DEC7-FB08-42CE-8C2F-E1AD7B4F6082}"/>
                </a:ext>
              </a:extLst>
            </p:cNvPr>
            <p:cNvSpPr/>
            <p:nvPr/>
          </p:nvSpPr>
          <p:spPr>
            <a:xfrm>
              <a:off x="3983139" y="2720974"/>
              <a:ext cx="753960" cy="977036"/>
            </a:xfrm>
            <a:custGeom>
              <a:avLst/>
              <a:gdLst>
                <a:gd name="connsiteX0" fmla="*/ 352324 w 753960"/>
                <a:gd name="connsiteY0" fmla="*/ 0 h 977036"/>
                <a:gd name="connsiteX1" fmla="*/ 64986 w 753960"/>
                <a:gd name="connsiteY1" fmla="*/ 344488 h 977036"/>
                <a:gd name="connsiteX2" fmla="*/ 22124 w 753960"/>
                <a:gd name="connsiteY2" fmla="*/ 760412 h 977036"/>
                <a:gd name="connsiteX3" fmla="*/ 582511 w 753960"/>
                <a:gd name="connsiteY3" fmla="*/ 976313 h 977036"/>
                <a:gd name="connsiteX4" fmla="*/ 668236 w 753960"/>
                <a:gd name="connsiteY4" fmla="*/ 933450 h 977036"/>
                <a:gd name="connsiteX5" fmla="*/ 495199 w 753960"/>
                <a:gd name="connsiteY5" fmla="*/ 890588 h 977036"/>
                <a:gd name="connsiteX6" fmla="*/ 538061 w 753960"/>
                <a:gd name="connsiteY6" fmla="*/ 862013 h 977036"/>
                <a:gd name="connsiteX7" fmla="*/ 380898 w 753960"/>
                <a:gd name="connsiteY7" fmla="*/ 804863 h 977036"/>
                <a:gd name="connsiteX8" fmla="*/ 179286 w 753960"/>
                <a:gd name="connsiteY8" fmla="*/ 588963 h 977036"/>
                <a:gd name="connsiteX9" fmla="*/ 250724 w 753960"/>
                <a:gd name="connsiteY9" fmla="*/ 287338 h 977036"/>
                <a:gd name="connsiteX10" fmla="*/ 753961 w 753960"/>
                <a:gd name="connsiteY10" fmla="*/ 0 h 977036"/>
                <a:gd name="connsiteX11" fmla="*/ 352324 w 753960"/>
                <a:gd name="connsiteY11" fmla="*/ 0 h 977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0" h="977036">
                  <a:moveTo>
                    <a:pt x="352324" y="0"/>
                  </a:moveTo>
                  <a:cubicBezTo>
                    <a:pt x="352324" y="0"/>
                    <a:pt x="150711" y="85725"/>
                    <a:pt x="64986" y="344488"/>
                  </a:cubicBezTo>
                  <a:cubicBezTo>
                    <a:pt x="-20739" y="603250"/>
                    <a:pt x="-6452" y="731838"/>
                    <a:pt x="22124" y="760412"/>
                  </a:cubicBezTo>
                  <a:cubicBezTo>
                    <a:pt x="50699" y="788988"/>
                    <a:pt x="438049" y="990600"/>
                    <a:pt x="582511" y="976313"/>
                  </a:cubicBezTo>
                  <a:cubicBezTo>
                    <a:pt x="582511" y="976313"/>
                    <a:pt x="653949" y="976313"/>
                    <a:pt x="668236" y="933450"/>
                  </a:cubicBezTo>
                  <a:cubicBezTo>
                    <a:pt x="682523" y="890588"/>
                    <a:pt x="582511" y="962025"/>
                    <a:pt x="495199" y="890588"/>
                  </a:cubicBezTo>
                  <a:cubicBezTo>
                    <a:pt x="495199" y="890588"/>
                    <a:pt x="623786" y="947738"/>
                    <a:pt x="538061" y="862013"/>
                  </a:cubicBezTo>
                  <a:cubicBezTo>
                    <a:pt x="452336" y="776287"/>
                    <a:pt x="409474" y="819150"/>
                    <a:pt x="380898" y="804863"/>
                  </a:cubicBezTo>
                  <a:cubicBezTo>
                    <a:pt x="380898" y="804863"/>
                    <a:pt x="280886" y="661988"/>
                    <a:pt x="179286" y="588963"/>
                  </a:cubicBezTo>
                  <a:lnTo>
                    <a:pt x="250724" y="287338"/>
                  </a:lnTo>
                  <a:cubicBezTo>
                    <a:pt x="250724" y="287338"/>
                    <a:pt x="738086" y="57150"/>
                    <a:pt x="753961" y="0"/>
                  </a:cubicBezTo>
                  <a:lnTo>
                    <a:pt x="352324" y="0"/>
                  </a:lnTo>
                  <a:close/>
                </a:path>
              </a:pathLst>
            </a:custGeom>
            <a:solidFill>
              <a:srgbClr val="FFDABB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1" name="รูปแบบอิสระ: รูปร่าง 20">
              <a:extLst>
                <a:ext uri="{FF2B5EF4-FFF2-40B4-BE49-F238E27FC236}">
                  <a16:creationId xmlns="" xmlns:a16="http://schemas.microsoft.com/office/drawing/2014/main" id="{3661E8AE-BBBC-48CB-B0D1-7D7FA204CA41}"/>
                </a:ext>
              </a:extLst>
            </p:cNvPr>
            <p:cNvSpPr/>
            <p:nvPr/>
          </p:nvSpPr>
          <p:spPr>
            <a:xfrm>
              <a:off x="4548017" y="3473449"/>
              <a:ext cx="484357" cy="299691"/>
            </a:xfrm>
            <a:custGeom>
              <a:avLst/>
              <a:gdLst>
                <a:gd name="connsiteX0" fmla="*/ 438320 w 484357"/>
                <a:gd name="connsiteY0" fmla="*/ 0 h 299691"/>
                <a:gd name="connsiteX1" fmla="*/ 271633 w 484357"/>
                <a:gd name="connsiteY1" fmla="*/ 115888 h 299691"/>
                <a:gd name="connsiteX2" fmla="*/ 173208 w 484357"/>
                <a:gd name="connsiteY2" fmla="*/ 136525 h 299691"/>
                <a:gd name="connsiteX3" fmla="*/ 112883 w 484357"/>
                <a:gd name="connsiteY3" fmla="*/ 215900 h 299691"/>
                <a:gd name="connsiteX4" fmla="*/ 182733 w 484357"/>
                <a:gd name="connsiteY4" fmla="*/ 206375 h 299691"/>
                <a:gd name="connsiteX5" fmla="*/ 125583 w 484357"/>
                <a:gd name="connsiteY5" fmla="*/ 244475 h 299691"/>
                <a:gd name="connsiteX6" fmla="*/ 170 w 484357"/>
                <a:gd name="connsiteY6" fmla="*/ 249238 h 299691"/>
                <a:gd name="connsiteX7" fmla="*/ 120820 w 484357"/>
                <a:gd name="connsiteY7" fmla="*/ 298450 h 299691"/>
                <a:gd name="connsiteX8" fmla="*/ 484358 w 484357"/>
                <a:gd name="connsiteY8" fmla="*/ 166688 h 299691"/>
                <a:gd name="connsiteX9" fmla="*/ 438320 w 484357"/>
                <a:gd name="connsiteY9" fmla="*/ 0 h 299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4357" h="299691">
                  <a:moveTo>
                    <a:pt x="438320" y="0"/>
                  </a:moveTo>
                  <a:cubicBezTo>
                    <a:pt x="438320" y="0"/>
                    <a:pt x="300208" y="117475"/>
                    <a:pt x="271633" y="115888"/>
                  </a:cubicBezTo>
                  <a:cubicBezTo>
                    <a:pt x="244645" y="114300"/>
                    <a:pt x="231945" y="100013"/>
                    <a:pt x="173208" y="136525"/>
                  </a:cubicBezTo>
                  <a:cubicBezTo>
                    <a:pt x="116058" y="174625"/>
                    <a:pt x="84308" y="214313"/>
                    <a:pt x="112883" y="215900"/>
                  </a:cubicBezTo>
                  <a:cubicBezTo>
                    <a:pt x="139870" y="217488"/>
                    <a:pt x="182733" y="206375"/>
                    <a:pt x="182733" y="206375"/>
                  </a:cubicBezTo>
                  <a:cubicBezTo>
                    <a:pt x="182733" y="206375"/>
                    <a:pt x="152570" y="246063"/>
                    <a:pt x="125583" y="244475"/>
                  </a:cubicBezTo>
                  <a:cubicBezTo>
                    <a:pt x="98595" y="242888"/>
                    <a:pt x="3345" y="222250"/>
                    <a:pt x="170" y="249238"/>
                  </a:cubicBezTo>
                  <a:cubicBezTo>
                    <a:pt x="-3005" y="276225"/>
                    <a:pt x="38270" y="293688"/>
                    <a:pt x="120820" y="298450"/>
                  </a:cubicBezTo>
                  <a:cubicBezTo>
                    <a:pt x="203370" y="304800"/>
                    <a:pt x="333545" y="290513"/>
                    <a:pt x="484358" y="166688"/>
                  </a:cubicBezTo>
                  <a:lnTo>
                    <a:pt x="438320" y="0"/>
                  </a:lnTo>
                  <a:close/>
                </a:path>
              </a:pathLst>
            </a:custGeom>
            <a:solidFill>
              <a:srgbClr val="FFDABB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2" name="รูปแบบอิสระ: รูปร่าง 21">
              <a:extLst>
                <a:ext uri="{FF2B5EF4-FFF2-40B4-BE49-F238E27FC236}">
                  <a16:creationId xmlns="" xmlns:a16="http://schemas.microsoft.com/office/drawing/2014/main" id="{9D70D3D9-6887-4AFE-8675-3C8B41283990}"/>
                </a:ext>
              </a:extLst>
            </p:cNvPr>
            <p:cNvSpPr/>
            <p:nvPr/>
          </p:nvSpPr>
          <p:spPr>
            <a:xfrm>
              <a:off x="4368502" y="3247429"/>
              <a:ext cx="392707" cy="154582"/>
            </a:xfrm>
            <a:custGeom>
              <a:avLst/>
              <a:gdLst>
                <a:gd name="connsiteX0" fmla="*/ 9823 w 392707"/>
                <a:gd name="connsiteY0" fmla="*/ 48220 h 154582"/>
                <a:gd name="connsiteX1" fmla="*/ 382885 w 392707"/>
                <a:gd name="connsiteY1" fmla="*/ 19645 h 154582"/>
                <a:gd name="connsiteX2" fmla="*/ 368598 w 392707"/>
                <a:gd name="connsiteY2" fmla="*/ 76795 h 154582"/>
                <a:gd name="connsiteX3" fmla="*/ 382885 w 392707"/>
                <a:gd name="connsiteY3" fmla="*/ 133945 h 154582"/>
                <a:gd name="connsiteX4" fmla="*/ 152698 w 392707"/>
                <a:gd name="connsiteY4" fmla="*/ 148233 h 154582"/>
                <a:gd name="connsiteX5" fmla="*/ 38398 w 392707"/>
                <a:gd name="connsiteY5" fmla="*/ 148233 h 154582"/>
                <a:gd name="connsiteX6" fmla="*/ 24110 w 392707"/>
                <a:gd name="connsiteY6" fmla="*/ 105370 h 154582"/>
                <a:gd name="connsiteX7" fmla="*/ 9823 w 392707"/>
                <a:gd name="connsiteY7" fmla="*/ 48220 h 154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707" h="154582">
                  <a:moveTo>
                    <a:pt x="9823" y="48220"/>
                  </a:moveTo>
                  <a:cubicBezTo>
                    <a:pt x="9823" y="48220"/>
                    <a:pt x="197148" y="-37505"/>
                    <a:pt x="382885" y="19645"/>
                  </a:cubicBezTo>
                  <a:cubicBezTo>
                    <a:pt x="382885" y="19645"/>
                    <a:pt x="397173" y="76795"/>
                    <a:pt x="368598" y="76795"/>
                  </a:cubicBezTo>
                  <a:cubicBezTo>
                    <a:pt x="368598" y="76795"/>
                    <a:pt x="411460" y="119658"/>
                    <a:pt x="382885" y="133945"/>
                  </a:cubicBezTo>
                  <a:cubicBezTo>
                    <a:pt x="382885" y="133945"/>
                    <a:pt x="195560" y="133945"/>
                    <a:pt x="152698" y="148233"/>
                  </a:cubicBezTo>
                  <a:cubicBezTo>
                    <a:pt x="109835" y="162520"/>
                    <a:pt x="81260" y="148233"/>
                    <a:pt x="38398" y="148233"/>
                  </a:cubicBezTo>
                  <a:cubicBezTo>
                    <a:pt x="-4465" y="148233"/>
                    <a:pt x="-4465" y="105370"/>
                    <a:pt x="24110" y="105370"/>
                  </a:cubicBezTo>
                  <a:cubicBezTo>
                    <a:pt x="24110" y="105370"/>
                    <a:pt x="-18752" y="91083"/>
                    <a:pt x="9823" y="48220"/>
                  </a:cubicBezTo>
                  <a:close/>
                </a:path>
              </a:pathLst>
            </a:custGeom>
            <a:solidFill>
              <a:srgbClr val="B15210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grpSp>
          <p:nvGrpSpPr>
            <p:cNvPr id="23" name="กราฟิก 2">
              <a:extLst>
                <a:ext uri="{FF2B5EF4-FFF2-40B4-BE49-F238E27FC236}">
                  <a16:creationId xmlns="" xmlns:a16="http://schemas.microsoft.com/office/drawing/2014/main" id="{83161DD8-FDD3-42FD-B89C-C1189F655E3B}"/>
                </a:ext>
              </a:extLst>
            </p:cNvPr>
            <p:cNvGrpSpPr/>
            <p:nvPr/>
          </p:nvGrpSpPr>
          <p:grpSpPr>
            <a:xfrm>
              <a:off x="3929509" y="1472350"/>
              <a:ext cx="1351655" cy="1248829"/>
              <a:chOff x="3929509" y="1472350"/>
              <a:chExt cx="1351655" cy="1248829"/>
            </a:xfrm>
          </p:grpSpPr>
          <p:sp>
            <p:nvSpPr>
              <p:cNvPr id="24" name="รูปแบบอิสระ: รูปร่าง 23">
                <a:extLst>
                  <a:ext uri="{FF2B5EF4-FFF2-40B4-BE49-F238E27FC236}">
                    <a16:creationId xmlns="" xmlns:a16="http://schemas.microsoft.com/office/drawing/2014/main" id="{9AC84518-26D8-4A0C-9A2C-F99482B0C1E1}"/>
                  </a:ext>
                </a:extLst>
              </p:cNvPr>
              <p:cNvSpPr/>
              <p:nvPr/>
            </p:nvSpPr>
            <p:spPr>
              <a:xfrm>
                <a:off x="3929509" y="2224025"/>
                <a:ext cx="193227" cy="233587"/>
              </a:xfrm>
              <a:custGeom>
                <a:avLst/>
                <a:gdLst>
                  <a:gd name="connsiteX0" fmla="*/ 136078 w 193227"/>
                  <a:gd name="connsiteY0" fmla="*/ 7999 h 233587"/>
                  <a:gd name="connsiteX1" fmla="*/ 2728 w 193227"/>
                  <a:gd name="connsiteY1" fmla="*/ 77849 h 233587"/>
                  <a:gd name="connsiteX2" fmla="*/ 161478 w 193227"/>
                  <a:gd name="connsiteY2" fmla="*/ 217549 h 233587"/>
                  <a:gd name="connsiteX3" fmla="*/ 193228 w 193227"/>
                  <a:gd name="connsiteY3" fmla="*/ 160399 h 233587"/>
                  <a:gd name="connsiteX4" fmla="*/ 136078 w 193227"/>
                  <a:gd name="connsiteY4" fmla="*/ 7999 h 23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27" h="233587">
                    <a:moveTo>
                      <a:pt x="136078" y="7999"/>
                    </a:moveTo>
                    <a:cubicBezTo>
                      <a:pt x="136078" y="7999"/>
                      <a:pt x="26540" y="-34863"/>
                      <a:pt x="2728" y="77849"/>
                    </a:cubicBezTo>
                    <a:cubicBezTo>
                      <a:pt x="-19497" y="192149"/>
                      <a:pt x="99565" y="268349"/>
                      <a:pt x="161478" y="217549"/>
                    </a:cubicBezTo>
                    <a:lnTo>
                      <a:pt x="193228" y="160399"/>
                    </a:lnTo>
                    <a:lnTo>
                      <a:pt x="136078" y="7999"/>
                    </a:lnTo>
                    <a:close/>
                  </a:path>
                </a:pathLst>
              </a:custGeom>
              <a:solidFill>
                <a:srgbClr val="FFDABB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5" name="รูปแบบอิสระ: รูปร่าง 24">
                <a:extLst>
                  <a:ext uri="{FF2B5EF4-FFF2-40B4-BE49-F238E27FC236}">
                    <a16:creationId xmlns="" xmlns:a16="http://schemas.microsoft.com/office/drawing/2014/main" id="{A7115B9A-6027-47F8-BC08-DF79C5A4ED7F}"/>
                  </a:ext>
                </a:extLst>
              </p:cNvPr>
              <p:cNvSpPr/>
              <p:nvPr/>
            </p:nvSpPr>
            <p:spPr>
              <a:xfrm>
                <a:off x="5087937" y="2224025"/>
                <a:ext cx="193227" cy="233587"/>
              </a:xfrm>
              <a:custGeom>
                <a:avLst/>
                <a:gdLst>
                  <a:gd name="connsiteX0" fmla="*/ 57150 w 193227"/>
                  <a:gd name="connsiteY0" fmla="*/ 7999 h 233587"/>
                  <a:gd name="connsiteX1" fmla="*/ 190500 w 193227"/>
                  <a:gd name="connsiteY1" fmla="*/ 77849 h 233587"/>
                  <a:gd name="connsiteX2" fmla="*/ 31750 w 193227"/>
                  <a:gd name="connsiteY2" fmla="*/ 217549 h 233587"/>
                  <a:gd name="connsiteX3" fmla="*/ 0 w 193227"/>
                  <a:gd name="connsiteY3" fmla="*/ 160399 h 233587"/>
                  <a:gd name="connsiteX4" fmla="*/ 57150 w 193227"/>
                  <a:gd name="connsiteY4" fmla="*/ 7999 h 23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27" h="233587">
                    <a:moveTo>
                      <a:pt x="57150" y="7999"/>
                    </a:moveTo>
                    <a:cubicBezTo>
                      <a:pt x="57150" y="7999"/>
                      <a:pt x="166688" y="-34863"/>
                      <a:pt x="190500" y="77849"/>
                    </a:cubicBezTo>
                    <a:cubicBezTo>
                      <a:pt x="212725" y="192149"/>
                      <a:pt x="93662" y="268349"/>
                      <a:pt x="31750" y="217549"/>
                    </a:cubicBezTo>
                    <a:lnTo>
                      <a:pt x="0" y="160399"/>
                    </a:lnTo>
                    <a:lnTo>
                      <a:pt x="57150" y="7999"/>
                    </a:lnTo>
                    <a:close/>
                  </a:path>
                </a:pathLst>
              </a:custGeom>
              <a:solidFill>
                <a:srgbClr val="FFDABB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6" name="รูปแบบอิสระ: รูปร่าง 25">
                <a:extLst>
                  <a:ext uri="{FF2B5EF4-FFF2-40B4-BE49-F238E27FC236}">
                    <a16:creationId xmlns="" xmlns:a16="http://schemas.microsoft.com/office/drawing/2014/main" id="{CCC84A1B-EDE5-4553-BAB3-DA108A1E5B60}"/>
                  </a:ext>
                </a:extLst>
              </p:cNvPr>
              <p:cNvSpPr/>
              <p:nvPr/>
            </p:nvSpPr>
            <p:spPr>
              <a:xfrm>
                <a:off x="3999724" y="1473200"/>
                <a:ext cx="1208050" cy="1247979"/>
              </a:xfrm>
              <a:custGeom>
                <a:avLst/>
                <a:gdLst>
                  <a:gd name="connsiteX0" fmla="*/ 1113613 w 1208050"/>
                  <a:gd name="connsiteY0" fmla="*/ 258763 h 1247979"/>
                  <a:gd name="connsiteX1" fmla="*/ 604025 w 1208050"/>
                  <a:gd name="connsiteY1" fmla="*/ 0 h 1247979"/>
                  <a:gd name="connsiteX2" fmla="*/ 94438 w 1208050"/>
                  <a:gd name="connsiteY2" fmla="*/ 258763 h 1247979"/>
                  <a:gd name="connsiteX3" fmla="*/ 78563 w 1208050"/>
                  <a:gd name="connsiteY3" fmla="*/ 931862 h 1247979"/>
                  <a:gd name="connsiteX4" fmla="*/ 604025 w 1208050"/>
                  <a:gd name="connsiteY4" fmla="*/ 1247775 h 1247979"/>
                  <a:gd name="connsiteX5" fmla="*/ 1129488 w 1208050"/>
                  <a:gd name="connsiteY5" fmla="*/ 931862 h 1247979"/>
                  <a:gd name="connsiteX6" fmla="*/ 1113613 w 1208050"/>
                  <a:gd name="connsiteY6" fmla="*/ 258763 h 1247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8050" h="1247979">
                    <a:moveTo>
                      <a:pt x="1113613" y="258763"/>
                    </a:moveTo>
                    <a:cubicBezTo>
                      <a:pt x="948513" y="31750"/>
                      <a:pt x="604025" y="0"/>
                      <a:pt x="604025" y="0"/>
                    </a:cubicBezTo>
                    <a:cubicBezTo>
                      <a:pt x="604025" y="0"/>
                      <a:pt x="259538" y="31750"/>
                      <a:pt x="94438" y="258763"/>
                    </a:cubicBezTo>
                    <a:cubicBezTo>
                      <a:pt x="775" y="387350"/>
                      <a:pt x="-53200" y="608013"/>
                      <a:pt x="78563" y="931862"/>
                    </a:cubicBezTo>
                    <a:cubicBezTo>
                      <a:pt x="78563" y="931862"/>
                      <a:pt x="-123050" y="1255712"/>
                      <a:pt x="604025" y="1247775"/>
                    </a:cubicBezTo>
                    <a:cubicBezTo>
                      <a:pt x="1331100" y="1257300"/>
                      <a:pt x="1129488" y="931862"/>
                      <a:pt x="1129488" y="931862"/>
                    </a:cubicBezTo>
                    <a:cubicBezTo>
                      <a:pt x="1261250" y="609600"/>
                      <a:pt x="1207275" y="387350"/>
                      <a:pt x="1113613" y="258763"/>
                    </a:cubicBezTo>
                    <a:close/>
                  </a:path>
                </a:pathLst>
              </a:custGeom>
              <a:solidFill>
                <a:srgbClr val="FFDABB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7" name="รูปแบบอิสระ: รูปร่าง 26">
                <a:extLst>
                  <a:ext uri="{FF2B5EF4-FFF2-40B4-BE49-F238E27FC236}">
                    <a16:creationId xmlns="" xmlns:a16="http://schemas.microsoft.com/office/drawing/2014/main" id="{8590BA91-CC64-41DD-8119-A81B45D71716}"/>
                  </a:ext>
                </a:extLst>
              </p:cNvPr>
              <p:cNvSpPr/>
              <p:nvPr/>
            </p:nvSpPr>
            <p:spPr>
              <a:xfrm>
                <a:off x="4172431" y="2014351"/>
                <a:ext cx="247168" cy="60511"/>
              </a:xfrm>
              <a:custGeom>
                <a:avLst/>
                <a:gdLst>
                  <a:gd name="connsiteX0" fmla="*/ 247168 w 247168"/>
                  <a:gd name="connsiteY0" fmla="*/ 16061 h 60511"/>
                  <a:gd name="connsiteX1" fmla="*/ 229705 w 247168"/>
                  <a:gd name="connsiteY1" fmla="*/ 60511 h 60511"/>
                  <a:gd name="connsiteX2" fmla="*/ 10631 w 247168"/>
                  <a:gd name="connsiteY2" fmla="*/ 33524 h 60511"/>
                  <a:gd name="connsiteX3" fmla="*/ 247168 w 247168"/>
                  <a:gd name="connsiteY3" fmla="*/ 16061 h 6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68" h="60511">
                    <a:moveTo>
                      <a:pt x="247168" y="16061"/>
                    </a:moveTo>
                    <a:cubicBezTo>
                      <a:pt x="247168" y="16061"/>
                      <a:pt x="247168" y="60511"/>
                      <a:pt x="229705" y="60511"/>
                    </a:cubicBezTo>
                    <a:cubicBezTo>
                      <a:pt x="212243" y="60511"/>
                      <a:pt x="37618" y="33524"/>
                      <a:pt x="10631" y="33524"/>
                    </a:cubicBezTo>
                    <a:cubicBezTo>
                      <a:pt x="-14769" y="33524"/>
                      <a:pt x="-14769" y="-28388"/>
                      <a:pt x="247168" y="16061"/>
                    </a:cubicBezTo>
                    <a:close/>
                  </a:path>
                </a:pathLst>
              </a:custGeom>
              <a:solidFill>
                <a:srgbClr val="B3B3B3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8" name="รูปแบบอิสระ: รูปร่าง 27">
                <a:extLst>
                  <a:ext uri="{FF2B5EF4-FFF2-40B4-BE49-F238E27FC236}">
                    <a16:creationId xmlns="" xmlns:a16="http://schemas.microsoft.com/office/drawing/2014/main" id="{56AD0401-047A-4D5A-8D41-0A461BA5E8C8}"/>
                  </a:ext>
                </a:extLst>
              </p:cNvPr>
              <p:cNvSpPr/>
              <p:nvPr/>
            </p:nvSpPr>
            <p:spPr>
              <a:xfrm>
                <a:off x="4776787" y="2014351"/>
                <a:ext cx="247168" cy="60511"/>
              </a:xfrm>
              <a:custGeom>
                <a:avLst/>
                <a:gdLst>
                  <a:gd name="connsiteX0" fmla="*/ 0 w 247168"/>
                  <a:gd name="connsiteY0" fmla="*/ 16061 h 60511"/>
                  <a:gd name="connsiteX1" fmla="*/ 17463 w 247168"/>
                  <a:gd name="connsiteY1" fmla="*/ 60511 h 60511"/>
                  <a:gd name="connsiteX2" fmla="*/ 236537 w 247168"/>
                  <a:gd name="connsiteY2" fmla="*/ 33524 h 60511"/>
                  <a:gd name="connsiteX3" fmla="*/ 0 w 247168"/>
                  <a:gd name="connsiteY3" fmla="*/ 16061 h 6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68" h="60511">
                    <a:moveTo>
                      <a:pt x="0" y="16061"/>
                    </a:moveTo>
                    <a:cubicBezTo>
                      <a:pt x="0" y="16061"/>
                      <a:pt x="0" y="60511"/>
                      <a:pt x="17463" y="60511"/>
                    </a:cubicBezTo>
                    <a:cubicBezTo>
                      <a:pt x="34925" y="60511"/>
                      <a:pt x="209550" y="33524"/>
                      <a:pt x="236537" y="33524"/>
                    </a:cubicBezTo>
                    <a:cubicBezTo>
                      <a:pt x="261938" y="33524"/>
                      <a:pt x="261938" y="-28388"/>
                      <a:pt x="0" y="16061"/>
                    </a:cubicBezTo>
                    <a:close/>
                  </a:path>
                </a:pathLst>
              </a:custGeom>
              <a:solidFill>
                <a:srgbClr val="B3B3B3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29" name="รูปแบบอิสระ: รูปร่าง 28">
                <a:extLst>
                  <a:ext uri="{FF2B5EF4-FFF2-40B4-BE49-F238E27FC236}">
                    <a16:creationId xmlns="" xmlns:a16="http://schemas.microsoft.com/office/drawing/2014/main" id="{C6DF5E42-AB32-413A-9387-03DAAB28441E}"/>
                  </a:ext>
                </a:extLst>
              </p:cNvPr>
              <p:cNvSpPr/>
              <p:nvPr/>
            </p:nvSpPr>
            <p:spPr>
              <a:xfrm>
                <a:off x="4516437" y="2555875"/>
                <a:ext cx="157162" cy="27516"/>
              </a:xfrm>
              <a:custGeom>
                <a:avLst/>
                <a:gdLst>
                  <a:gd name="connsiteX0" fmla="*/ 0 w 157162"/>
                  <a:gd name="connsiteY0" fmla="*/ 0 h 27516"/>
                  <a:gd name="connsiteX1" fmla="*/ 157162 w 157162"/>
                  <a:gd name="connsiteY1" fmla="*/ 0 h 27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7162" h="27516">
                    <a:moveTo>
                      <a:pt x="0" y="0"/>
                    </a:moveTo>
                    <a:cubicBezTo>
                      <a:pt x="0" y="0"/>
                      <a:pt x="79375" y="61912"/>
                      <a:pt x="157162" y="0"/>
                    </a:cubicBezTo>
                  </a:path>
                </a:pathLst>
              </a:custGeom>
              <a:noFill/>
              <a:ln w="15875" cap="rnd">
                <a:solidFill>
                  <a:srgbClr val="53474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0" name="รูปแบบอิสระ: รูปร่าง 29">
                <a:extLst>
                  <a:ext uri="{FF2B5EF4-FFF2-40B4-BE49-F238E27FC236}">
                    <a16:creationId xmlns="" xmlns:a16="http://schemas.microsoft.com/office/drawing/2014/main" id="{F37986CE-528F-4DC4-AA3A-A857F7A19BB2}"/>
                  </a:ext>
                </a:extLst>
              </p:cNvPr>
              <p:cNvSpPr/>
              <p:nvPr/>
            </p:nvSpPr>
            <p:spPr>
              <a:xfrm>
                <a:off x="3998137" y="1472350"/>
                <a:ext cx="1208050" cy="934299"/>
              </a:xfrm>
              <a:custGeom>
                <a:avLst/>
                <a:gdLst>
                  <a:gd name="connsiteX0" fmla="*/ 600851 w 1208050"/>
                  <a:gd name="connsiteY0" fmla="*/ 281837 h 934299"/>
                  <a:gd name="connsiteX1" fmla="*/ 145238 w 1208050"/>
                  <a:gd name="connsiteY1" fmla="*/ 281837 h 934299"/>
                  <a:gd name="connsiteX2" fmla="*/ 100788 w 1208050"/>
                  <a:gd name="connsiteY2" fmla="*/ 597749 h 934299"/>
                  <a:gd name="connsiteX3" fmla="*/ 78563 w 1208050"/>
                  <a:gd name="connsiteY3" fmla="*/ 934299 h 934299"/>
                  <a:gd name="connsiteX4" fmla="*/ 94438 w 1208050"/>
                  <a:gd name="connsiteY4" fmla="*/ 202462 h 934299"/>
                  <a:gd name="connsiteX5" fmla="*/ 604025 w 1208050"/>
                  <a:gd name="connsiteY5" fmla="*/ 849 h 934299"/>
                  <a:gd name="connsiteX6" fmla="*/ 1113613 w 1208050"/>
                  <a:gd name="connsiteY6" fmla="*/ 202462 h 934299"/>
                  <a:gd name="connsiteX7" fmla="*/ 1129488 w 1208050"/>
                  <a:gd name="connsiteY7" fmla="*/ 934299 h 934299"/>
                  <a:gd name="connsiteX8" fmla="*/ 1099325 w 1208050"/>
                  <a:gd name="connsiteY8" fmla="*/ 597749 h 934299"/>
                  <a:gd name="connsiteX9" fmla="*/ 1072338 w 1208050"/>
                  <a:gd name="connsiteY9" fmla="*/ 281837 h 934299"/>
                  <a:gd name="connsiteX10" fmla="*/ 600851 w 1208050"/>
                  <a:gd name="connsiteY10" fmla="*/ 281837 h 934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8050" h="934299">
                    <a:moveTo>
                      <a:pt x="600851" y="281837"/>
                    </a:moveTo>
                    <a:cubicBezTo>
                      <a:pt x="408763" y="281837"/>
                      <a:pt x="267476" y="142137"/>
                      <a:pt x="145238" y="281837"/>
                    </a:cubicBezTo>
                    <a:cubicBezTo>
                      <a:pt x="23000" y="421537"/>
                      <a:pt x="100788" y="597749"/>
                      <a:pt x="100788" y="597749"/>
                    </a:cubicBezTo>
                    <a:cubicBezTo>
                      <a:pt x="21413" y="685062"/>
                      <a:pt x="78563" y="934299"/>
                      <a:pt x="78563" y="934299"/>
                    </a:cubicBezTo>
                    <a:cubicBezTo>
                      <a:pt x="-53200" y="610449"/>
                      <a:pt x="775" y="331049"/>
                      <a:pt x="94438" y="202462"/>
                    </a:cubicBezTo>
                    <a:cubicBezTo>
                      <a:pt x="259538" y="-24551"/>
                      <a:pt x="604025" y="849"/>
                      <a:pt x="604025" y="849"/>
                    </a:cubicBezTo>
                    <a:cubicBezTo>
                      <a:pt x="604025" y="849"/>
                      <a:pt x="948513" y="-24551"/>
                      <a:pt x="1113613" y="202462"/>
                    </a:cubicBezTo>
                    <a:cubicBezTo>
                      <a:pt x="1207275" y="331049"/>
                      <a:pt x="1261250" y="610449"/>
                      <a:pt x="1129488" y="934299"/>
                    </a:cubicBezTo>
                    <a:cubicBezTo>
                      <a:pt x="1129488" y="934299"/>
                      <a:pt x="1169175" y="685062"/>
                      <a:pt x="1099325" y="597749"/>
                    </a:cubicBezTo>
                    <a:cubicBezTo>
                      <a:pt x="1099325" y="597749"/>
                      <a:pt x="1191400" y="400899"/>
                      <a:pt x="1072338" y="281837"/>
                    </a:cubicBezTo>
                    <a:cubicBezTo>
                      <a:pt x="916763" y="124674"/>
                      <a:pt x="794525" y="281837"/>
                      <a:pt x="600851" y="281837"/>
                    </a:cubicBezTo>
                    <a:close/>
                  </a:path>
                </a:pathLst>
              </a:custGeom>
              <a:solidFill>
                <a:srgbClr val="A5A5A5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1" name="รูปแบบอิสระ: รูปร่าง 30">
                <a:extLst>
                  <a:ext uri="{FF2B5EF4-FFF2-40B4-BE49-F238E27FC236}">
                    <a16:creationId xmlns="" xmlns:a16="http://schemas.microsoft.com/office/drawing/2014/main" id="{19568B32-2F0D-4693-8DC0-0EF7E95EF80D}"/>
                  </a:ext>
                </a:extLst>
              </p:cNvPr>
              <p:cNvSpPr/>
              <p:nvPr/>
            </p:nvSpPr>
            <p:spPr>
              <a:xfrm>
                <a:off x="4213224" y="2273299"/>
                <a:ext cx="176212" cy="22577"/>
              </a:xfrm>
              <a:custGeom>
                <a:avLst/>
                <a:gdLst>
                  <a:gd name="connsiteX0" fmla="*/ 0 w 176212"/>
                  <a:gd name="connsiteY0" fmla="*/ 0 h 22577"/>
                  <a:gd name="connsiteX1" fmla="*/ 176213 w 176212"/>
                  <a:gd name="connsiteY1" fmla="*/ 0 h 22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212" h="22577">
                    <a:moveTo>
                      <a:pt x="0" y="0"/>
                    </a:moveTo>
                    <a:cubicBezTo>
                      <a:pt x="0" y="0"/>
                      <a:pt x="63500" y="50800"/>
                      <a:pt x="176213" y="0"/>
                    </a:cubicBezTo>
                  </a:path>
                </a:pathLst>
              </a:custGeom>
              <a:noFill/>
              <a:ln w="31750" cap="rnd">
                <a:solidFill>
                  <a:srgbClr val="53474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32" name="รูปแบบอิสระ: รูปร่าง 31">
                <a:extLst>
                  <a:ext uri="{FF2B5EF4-FFF2-40B4-BE49-F238E27FC236}">
                    <a16:creationId xmlns="" xmlns:a16="http://schemas.microsoft.com/office/drawing/2014/main" id="{78895BFD-5E63-4A33-8354-9833CC23E4C9}"/>
                  </a:ext>
                </a:extLst>
              </p:cNvPr>
              <p:cNvSpPr/>
              <p:nvPr/>
            </p:nvSpPr>
            <p:spPr>
              <a:xfrm>
                <a:off x="4778375" y="2273299"/>
                <a:ext cx="176212" cy="22577"/>
              </a:xfrm>
              <a:custGeom>
                <a:avLst/>
                <a:gdLst>
                  <a:gd name="connsiteX0" fmla="*/ 176213 w 176212"/>
                  <a:gd name="connsiteY0" fmla="*/ 0 h 22577"/>
                  <a:gd name="connsiteX1" fmla="*/ 0 w 176212"/>
                  <a:gd name="connsiteY1" fmla="*/ 0 h 22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6212" h="22577">
                    <a:moveTo>
                      <a:pt x="176213" y="0"/>
                    </a:moveTo>
                    <a:cubicBezTo>
                      <a:pt x="176213" y="0"/>
                      <a:pt x="112713" y="50800"/>
                      <a:pt x="0" y="0"/>
                    </a:cubicBezTo>
                  </a:path>
                </a:pathLst>
              </a:custGeom>
              <a:noFill/>
              <a:ln w="31750" cap="rnd">
                <a:solidFill>
                  <a:srgbClr val="53474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</p:grpSp>
      <p:sp>
        <p:nvSpPr>
          <p:cNvPr id="56" name="ตัวแทนข้อความ 49">
            <a:extLst>
              <a:ext uri="{FF2B5EF4-FFF2-40B4-BE49-F238E27FC236}">
                <a16:creationId xmlns="" xmlns:a16="http://schemas.microsoft.com/office/drawing/2014/main" id="{4B39BD48-DE5E-4547-BEAF-FDD4380B68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9750" y="4856436"/>
            <a:ext cx="4161413" cy="1342611"/>
          </a:xfrm>
        </p:spPr>
        <p:txBody>
          <a:bodyPr>
            <a:noAutofit/>
          </a:bodyPr>
          <a:lstStyle>
            <a:lvl1pPr marL="0" indent="0" algn="l">
              <a:lnSpc>
                <a:spcPct val="105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59" name="ตัวแทนข้อความ 49">
            <a:extLst>
              <a:ext uri="{FF2B5EF4-FFF2-40B4-BE49-F238E27FC236}">
                <a16:creationId xmlns="" xmlns:a16="http://schemas.microsoft.com/office/drawing/2014/main" id="{3827F441-E5D7-4FC5-B0BF-92EE09A752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82939" y="1739512"/>
            <a:ext cx="3117676" cy="104421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60" name="ตัวแทนข้อความ 49">
            <a:extLst>
              <a:ext uri="{FF2B5EF4-FFF2-40B4-BE49-F238E27FC236}">
                <a16:creationId xmlns="" xmlns:a16="http://schemas.microsoft.com/office/drawing/2014/main" id="{251251F2-A8D7-4709-BC51-E85CD22529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1658" y="746576"/>
            <a:ext cx="4659377" cy="992936"/>
          </a:xfrm>
        </p:spPr>
        <p:txBody>
          <a:bodyPr>
            <a:noAutofit/>
          </a:bodyPr>
          <a:lstStyle>
            <a:lvl1pPr marL="0" indent="0" algn="ctr">
              <a:buNone/>
              <a:defRPr sz="7200" spc="-4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12,465,357</a:t>
            </a:r>
          </a:p>
        </p:txBody>
      </p:sp>
      <p:sp>
        <p:nvSpPr>
          <p:cNvPr id="61" name="ตัวแทนข้อความ 49">
            <a:extLst>
              <a:ext uri="{FF2B5EF4-FFF2-40B4-BE49-F238E27FC236}">
                <a16:creationId xmlns="" xmlns:a16="http://schemas.microsoft.com/office/drawing/2014/main" id="{AD7B7F49-4D95-4AC0-9544-4622298D9F0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43723" y="4230562"/>
            <a:ext cx="4320900" cy="1342609"/>
          </a:xfrm>
        </p:spPr>
        <p:txBody>
          <a:bodyPr>
            <a:noAutofit/>
          </a:bodyPr>
          <a:lstStyle>
            <a:lvl1pPr marL="0" indent="0" algn="ctr">
              <a:buNone/>
              <a:defRPr sz="10133" spc="-4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MONK</a:t>
            </a:r>
          </a:p>
        </p:txBody>
      </p:sp>
      <p:sp>
        <p:nvSpPr>
          <p:cNvPr id="62" name="ตัวแทนข้อความ 49">
            <a:extLst>
              <a:ext uri="{FF2B5EF4-FFF2-40B4-BE49-F238E27FC236}">
                <a16:creationId xmlns="" xmlns:a16="http://schemas.microsoft.com/office/drawing/2014/main" id="{15F4DBEC-A273-4325-AFC8-31233F38DBA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43724" y="5479893"/>
            <a:ext cx="4320899" cy="853160"/>
          </a:xfrm>
        </p:spPr>
        <p:txBody>
          <a:bodyPr>
            <a:noAutofit/>
          </a:bodyPr>
          <a:lstStyle>
            <a:lvl1pPr marL="0" indent="0" algn="ctr">
              <a:buNone/>
              <a:defRPr sz="5333" spc="-2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 err="1"/>
              <a:t>powerpoint</a:t>
            </a:r>
            <a:endParaRPr lang="en-US" dirty="0"/>
          </a:p>
        </p:txBody>
      </p:sp>
      <p:sp>
        <p:nvSpPr>
          <p:cNvPr id="63" name="ตัวแทนข้อความ 49">
            <a:extLst>
              <a:ext uri="{FF2B5EF4-FFF2-40B4-BE49-F238E27FC236}">
                <a16:creationId xmlns="" xmlns:a16="http://schemas.microsoft.com/office/drawing/2014/main" id="{ECB60C13-8789-47B9-853A-128C6259D2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16058" y="1739512"/>
            <a:ext cx="3117676" cy="104421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64" name="ตัวแทนข้อความ 49">
            <a:extLst>
              <a:ext uri="{FF2B5EF4-FFF2-40B4-BE49-F238E27FC236}">
                <a16:creationId xmlns="" xmlns:a16="http://schemas.microsoft.com/office/drawing/2014/main" id="{16ABF351-95A5-4A63-9CCC-DEE83B8C2D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94777" y="746576"/>
            <a:ext cx="4659377" cy="992936"/>
          </a:xfrm>
        </p:spPr>
        <p:txBody>
          <a:bodyPr>
            <a:noAutofit/>
          </a:bodyPr>
          <a:lstStyle>
            <a:lvl1pPr marL="0" indent="0" algn="ctr">
              <a:buNone/>
              <a:defRPr sz="7200" spc="-4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24H12M</a:t>
            </a:r>
          </a:p>
        </p:txBody>
      </p:sp>
    </p:spTree>
    <p:extLst>
      <p:ext uri="{BB962C8B-B14F-4D97-AF65-F5344CB8AC3E}">
        <p14:creationId xmlns:p14="http://schemas.microsoft.com/office/powerpoint/2010/main" val="334322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กลุ่ม 35">
            <a:extLst>
              <a:ext uri="{FF2B5EF4-FFF2-40B4-BE49-F238E27FC236}">
                <a16:creationId xmlns="" xmlns:a16="http://schemas.microsoft.com/office/drawing/2014/main" id="{42745451-61EF-40CE-A8D2-DEF077AE0831}"/>
              </a:ext>
            </a:extLst>
          </p:cNvPr>
          <p:cNvGrpSpPr/>
          <p:nvPr userDrawn="1"/>
        </p:nvGrpSpPr>
        <p:grpSpPr>
          <a:xfrm>
            <a:off x="-1300580" y="-839893"/>
            <a:ext cx="8493759" cy="8493760"/>
            <a:chOff x="-975435" y="-629920"/>
            <a:chExt cx="6370319" cy="6370320"/>
          </a:xfrm>
        </p:grpSpPr>
        <p:sp>
          <p:nvSpPr>
            <p:cNvPr id="7" name="รูปแบบอิสระ: รูปร่าง 6">
              <a:extLst>
                <a:ext uri="{FF2B5EF4-FFF2-40B4-BE49-F238E27FC236}">
                  <a16:creationId xmlns="" xmlns:a16="http://schemas.microsoft.com/office/drawing/2014/main" id="{354508CC-922C-4220-BEBA-AF58C8CF5130}"/>
                </a:ext>
              </a:extLst>
            </p:cNvPr>
            <p:cNvSpPr/>
            <p:nvPr/>
          </p:nvSpPr>
          <p:spPr>
            <a:xfrm>
              <a:off x="-975435" y="-629920"/>
              <a:ext cx="6370319" cy="6370320"/>
            </a:xfrm>
            <a:custGeom>
              <a:avLst/>
              <a:gdLst>
                <a:gd name="connsiteX0" fmla="*/ 6370320 w 6370319"/>
                <a:gd name="connsiteY0" fmla="*/ 3185160 h 6370320"/>
                <a:gd name="connsiteX1" fmla="*/ 3185160 w 6370319"/>
                <a:gd name="connsiteY1" fmla="*/ 6370320 h 6370320"/>
                <a:gd name="connsiteX2" fmla="*/ 0 w 6370319"/>
                <a:gd name="connsiteY2" fmla="*/ 3185160 h 6370320"/>
                <a:gd name="connsiteX3" fmla="*/ 3185160 w 6370319"/>
                <a:gd name="connsiteY3" fmla="*/ 0 h 6370320"/>
                <a:gd name="connsiteX4" fmla="*/ 6370320 w 6370319"/>
                <a:gd name="connsiteY4" fmla="*/ 3185160 h 637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70319" h="6370320">
                  <a:moveTo>
                    <a:pt x="6370320" y="3185160"/>
                  </a:moveTo>
                  <a:cubicBezTo>
                    <a:pt x="6370320" y="4944276"/>
                    <a:pt x="4944276" y="6370320"/>
                    <a:pt x="3185160" y="6370320"/>
                  </a:cubicBezTo>
                  <a:cubicBezTo>
                    <a:pt x="1426045" y="6370320"/>
                    <a:pt x="0" y="4944276"/>
                    <a:pt x="0" y="3185160"/>
                  </a:cubicBezTo>
                  <a:cubicBezTo>
                    <a:pt x="0" y="1426045"/>
                    <a:pt x="1426045" y="0"/>
                    <a:pt x="3185160" y="0"/>
                  </a:cubicBezTo>
                  <a:cubicBezTo>
                    <a:pt x="4944276" y="0"/>
                    <a:pt x="6370320" y="1426045"/>
                    <a:pt x="6370320" y="3185160"/>
                  </a:cubicBezTo>
                  <a:close/>
                </a:path>
              </a:pathLst>
            </a:custGeom>
            <a:solidFill>
              <a:srgbClr val="F9F0C9"/>
            </a:solidFill>
            <a:ln w="158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8" name="รูปแบบอิสระ: รูปร่าง 7">
              <a:extLst>
                <a:ext uri="{FF2B5EF4-FFF2-40B4-BE49-F238E27FC236}">
                  <a16:creationId xmlns="" xmlns:a16="http://schemas.microsoft.com/office/drawing/2014/main" id="{638D5AFF-3696-4336-8C76-2BBA814051F7}"/>
                </a:ext>
              </a:extLst>
            </p:cNvPr>
            <p:cNvSpPr/>
            <p:nvPr/>
          </p:nvSpPr>
          <p:spPr>
            <a:xfrm>
              <a:off x="-514739" y="-169223"/>
              <a:ext cx="5448927" cy="5448927"/>
            </a:xfrm>
            <a:custGeom>
              <a:avLst/>
              <a:gdLst>
                <a:gd name="connsiteX0" fmla="*/ 5448927 w 5448927"/>
                <a:gd name="connsiteY0" fmla="*/ 2724464 h 5448927"/>
                <a:gd name="connsiteX1" fmla="*/ 2724464 w 5448927"/>
                <a:gd name="connsiteY1" fmla="*/ 5448927 h 5448927"/>
                <a:gd name="connsiteX2" fmla="*/ 0 w 5448927"/>
                <a:gd name="connsiteY2" fmla="*/ 2724464 h 5448927"/>
                <a:gd name="connsiteX3" fmla="*/ 2724464 w 5448927"/>
                <a:gd name="connsiteY3" fmla="*/ 0 h 5448927"/>
                <a:gd name="connsiteX4" fmla="*/ 5448927 w 5448927"/>
                <a:gd name="connsiteY4" fmla="*/ 2724464 h 544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48927" h="5448927">
                  <a:moveTo>
                    <a:pt x="5448927" y="2724464"/>
                  </a:moveTo>
                  <a:cubicBezTo>
                    <a:pt x="5448927" y="4229143"/>
                    <a:pt x="4229143" y="5448927"/>
                    <a:pt x="2724464" y="5448927"/>
                  </a:cubicBezTo>
                  <a:cubicBezTo>
                    <a:pt x="1219784" y="5448927"/>
                    <a:pt x="0" y="4229143"/>
                    <a:pt x="0" y="2724464"/>
                  </a:cubicBezTo>
                  <a:cubicBezTo>
                    <a:pt x="0" y="1219784"/>
                    <a:pt x="1219784" y="0"/>
                    <a:pt x="2724464" y="0"/>
                  </a:cubicBezTo>
                  <a:cubicBezTo>
                    <a:pt x="4229143" y="0"/>
                    <a:pt x="5448927" y="1219784"/>
                    <a:pt x="5448927" y="2724464"/>
                  </a:cubicBezTo>
                  <a:close/>
                </a:path>
              </a:pathLst>
            </a:custGeom>
            <a:solidFill>
              <a:srgbClr val="FCF7E4"/>
            </a:solidFill>
            <a:ln w="158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sp>
        <p:nvSpPr>
          <p:cNvPr id="35" name="ตัวแทนรูปภาพ 34">
            <a:extLst>
              <a:ext uri="{FF2B5EF4-FFF2-40B4-BE49-F238E27FC236}">
                <a16:creationId xmlns="" xmlns:a16="http://schemas.microsoft.com/office/drawing/2014/main" id="{B5D07361-166E-44F1-A514-A30B35499B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0261" y="450427"/>
            <a:ext cx="5913120" cy="5913120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9" name="ตัวแทนข้อความ 49">
            <a:extLst>
              <a:ext uri="{FF2B5EF4-FFF2-40B4-BE49-F238E27FC236}">
                <a16:creationId xmlns="" xmlns:a16="http://schemas.microsoft.com/office/drawing/2014/main" id="{6AC42AD7-8988-4E2D-843C-8CFA0C9474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81207" y="1037760"/>
            <a:ext cx="2640112" cy="404305"/>
          </a:xfrm>
        </p:spPr>
        <p:txBody>
          <a:bodyPr>
            <a:noAutofit/>
          </a:bodyPr>
          <a:lstStyle>
            <a:lvl1pPr marL="0" indent="0" algn="l">
              <a:buNone/>
              <a:defRPr sz="2467" spc="-20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0" name="ตัวแทนข้อความ 49">
            <a:extLst>
              <a:ext uri="{FF2B5EF4-FFF2-40B4-BE49-F238E27FC236}">
                <a16:creationId xmlns="" xmlns:a16="http://schemas.microsoft.com/office/drawing/2014/main" id="{6ECC391E-D890-4E6F-8116-9B2F88BFAB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81207" y="1390753"/>
            <a:ext cx="3584884" cy="64269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41" name="ตัวแทนข้อความ 49">
            <a:extLst>
              <a:ext uri="{FF2B5EF4-FFF2-40B4-BE49-F238E27FC236}">
                <a16:creationId xmlns="" xmlns:a16="http://schemas.microsoft.com/office/drawing/2014/main" id="{2D8DF12F-0911-4E06-851D-045378638A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95692" y="965658"/>
            <a:ext cx="1012373" cy="64269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4267" b="0" spc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2" name="ตัวแทนข้อความ 49">
            <a:extLst>
              <a:ext uri="{FF2B5EF4-FFF2-40B4-BE49-F238E27FC236}">
                <a16:creationId xmlns="" xmlns:a16="http://schemas.microsoft.com/office/drawing/2014/main" id="{CA15D7A8-4B6E-4898-8134-9A398DF95F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81207" y="2324758"/>
            <a:ext cx="2640112" cy="404305"/>
          </a:xfrm>
        </p:spPr>
        <p:txBody>
          <a:bodyPr>
            <a:noAutofit/>
          </a:bodyPr>
          <a:lstStyle>
            <a:lvl1pPr marL="0" indent="0" algn="l">
              <a:buNone/>
              <a:defRPr sz="2467" spc="-20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3" name="ตัวแทนข้อความ 49">
            <a:extLst>
              <a:ext uri="{FF2B5EF4-FFF2-40B4-BE49-F238E27FC236}">
                <a16:creationId xmlns="" xmlns:a16="http://schemas.microsoft.com/office/drawing/2014/main" id="{D2CD0EC0-C82E-473E-9F94-CA7AF35A35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81207" y="2677751"/>
            <a:ext cx="3584884" cy="64269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44" name="ตัวแทนข้อความ 49">
            <a:extLst>
              <a:ext uri="{FF2B5EF4-FFF2-40B4-BE49-F238E27FC236}">
                <a16:creationId xmlns="" xmlns:a16="http://schemas.microsoft.com/office/drawing/2014/main" id="{53BC42A6-769D-4A30-AF1F-FAC62C1B1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95692" y="2252657"/>
            <a:ext cx="1012373" cy="64269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4267" b="0" spc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5" name="ตัวแทนข้อความ 49">
            <a:extLst>
              <a:ext uri="{FF2B5EF4-FFF2-40B4-BE49-F238E27FC236}">
                <a16:creationId xmlns="" xmlns:a16="http://schemas.microsoft.com/office/drawing/2014/main" id="{7D868E87-1128-4576-A230-2B8C5045BF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81207" y="3609049"/>
            <a:ext cx="2640112" cy="404305"/>
          </a:xfrm>
        </p:spPr>
        <p:txBody>
          <a:bodyPr>
            <a:noAutofit/>
          </a:bodyPr>
          <a:lstStyle>
            <a:lvl1pPr marL="0" indent="0" algn="l">
              <a:buNone/>
              <a:defRPr sz="2467" spc="-20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6" name="ตัวแทนข้อความ 49">
            <a:extLst>
              <a:ext uri="{FF2B5EF4-FFF2-40B4-BE49-F238E27FC236}">
                <a16:creationId xmlns="" xmlns:a16="http://schemas.microsoft.com/office/drawing/2014/main" id="{21917DD9-D922-443B-A715-7DABC131562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81207" y="3962042"/>
            <a:ext cx="3584884" cy="64269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47" name="ตัวแทนข้อความ 49">
            <a:extLst>
              <a:ext uri="{FF2B5EF4-FFF2-40B4-BE49-F238E27FC236}">
                <a16:creationId xmlns="" xmlns:a16="http://schemas.microsoft.com/office/drawing/2014/main" id="{8FA54386-3CB0-4368-AF25-FEDB38058B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5692" y="3536947"/>
            <a:ext cx="1012373" cy="64269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4267" b="0" spc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8" name="ตัวแทนข้อความ 49">
            <a:extLst>
              <a:ext uri="{FF2B5EF4-FFF2-40B4-BE49-F238E27FC236}">
                <a16:creationId xmlns="" xmlns:a16="http://schemas.microsoft.com/office/drawing/2014/main" id="{46558411-75F8-44BF-B6F4-EFB70835F46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81207" y="4896656"/>
            <a:ext cx="2640112" cy="404305"/>
          </a:xfrm>
        </p:spPr>
        <p:txBody>
          <a:bodyPr>
            <a:noAutofit/>
          </a:bodyPr>
          <a:lstStyle>
            <a:lvl1pPr marL="0" indent="0" algn="l">
              <a:buNone/>
              <a:defRPr sz="2467" spc="-20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9" name="ตัวแทนข้อความ 49">
            <a:extLst>
              <a:ext uri="{FF2B5EF4-FFF2-40B4-BE49-F238E27FC236}">
                <a16:creationId xmlns="" xmlns:a16="http://schemas.microsoft.com/office/drawing/2014/main" id="{CE365712-48AD-4C8E-B158-D526B0A5D25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81207" y="5249649"/>
            <a:ext cx="3584884" cy="64269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0" name="ตัวแทนข้อความ 49">
            <a:extLst>
              <a:ext uri="{FF2B5EF4-FFF2-40B4-BE49-F238E27FC236}">
                <a16:creationId xmlns="" xmlns:a16="http://schemas.microsoft.com/office/drawing/2014/main" id="{66571E4C-24C2-4538-B758-5820FA368A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95692" y="4824554"/>
            <a:ext cx="1012373" cy="64269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4267" b="0" spc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86030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F0D6-0888-4693-A976-4BCCFF1D0F2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E01A8-7B31-430E-A9C8-8CD317953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5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ตัวแทนข้อความ 49">
            <a:extLst>
              <a:ext uri="{FF2B5EF4-FFF2-40B4-BE49-F238E27FC236}">
                <a16:creationId xmlns="" xmlns:a16="http://schemas.microsoft.com/office/drawing/2014/main" id="{FF17AB53-130A-4831-885A-D43A8D4EE6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3587" y="4312391"/>
            <a:ext cx="2929959" cy="475983"/>
          </a:xfrm>
        </p:spPr>
        <p:txBody>
          <a:bodyPr>
            <a:noAutofit/>
          </a:bodyPr>
          <a:lstStyle>
            <a:lvl1pPr marL="0" indent="0" algn="ctr">
              <a:buNone/>
              <a:defRPr sz="2533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06" name="ตัวแทนข้อความ 49">
            <a:extLst>
              <a:ext uri="{FF2B5EF4-FFF2-40B4-BE49-F238E27FC236}">
                <a16:creationId xmlns="" xmlns:a16="http://schemas.microsoft.com/office/drawing/2014/main" id="{FBFE51A5-85AF-4763-85FF-6004852F06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3587" y="4788374"/>
            <a:ext cx="2929959" cy="89266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07" name="ตัวแทนข้อความ 49">
            <a:extLst>
              <a:ext uri="{FF2B5EF4-FFF2-40B4-BE49-F238E27FC236}">
                <a16:creationId xmlns="" xmlns:a16="http://schemas.microsoft.com/office/drawing/2014/main" id="{FA83CD14-334A-4784-BF76-915488FD04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22711" y="3636432"/>
            <a:ext cx="1551709" cy="761083"/>
          </a:xfrm>
        </p:spPr>
        <p:txBody>
          <a:bodyPr>
            <a:noAutofit/>
          </a:bodyPr>
          <a:lstStyle>
            <a:lvl1pPr marL="0" indent="0" algn="ctr">
              <a:buNone/>
              <a:defRPr sz="4800" spc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08" name="ตัวแทนข้อความ 49">
            <a:extLst>
              <a:ext uri="{FF2B5EF4-FFF2-40B4-BE49-F238E27FC236}">
                <a16:creationId xmlns="" xmlns:a16="http://schemas.microsoft.com/office/drawing/2014/main" id="{1EFB459D-60BC-41C2-BF45-6A08B69F3F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31022" y="4965179"/>
            <a:ext cx="2929959" cy="444492"/>
          </a:xfrm>
        </p:spPr>
        <p:txBody>
          <a:bodyPr>
            <a:noAutofit/>
          </a:bodyPr>
          <a:lstStyle>
            <a:lvl1pPr marL="0" indent="0" algn="ctr">
              <a:buNone/>
              <a:defRPr sz="2533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09" name="ตัวแทนข้อความ 49">
            <a:extLst>
              <a:ext uri="{FF2B5EF4-FFF2-40B4-BE49-F238E27FC236}">
                <a16:creationId xmlns="" xmlns:a16="http://schemas.microsoft.com/office/drawing/2014/main" id="{34B974EB-AA26-43FD-8B45-2B0A21C410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31022" y="5441162"/>
            <a:ext cx="2929959" cy="89266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10" name="ตัวแทนข้อความ 49">
            <a:extLst>
              <a:ext uri="{FF2B5EF4-FFF2-40B4-BE49-F238E27FC236}">
                <a16:creationId xmlns="" xmlns:a16="http://schemas.microsoft.com/office/drawing/2014/main" id="{173B6E91-DB33-4282-AA8E-1946808BC8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20146" y="4289220"/>
            <a:ext cx="1551709" cy="761083"/>
          </a:xfrm>
        </p:spPr>
        <p:txBody>
          <a:bodyPr>
            <a:noAutofit/>
          </a:bodyPr>
          <a:lstStyle>
            <a:lvl1pPr marL="0" indent="0" algn="ctr">
              <a:buNone/>
              <a:defRPr sz="4800" spc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11" name="ตัวแทนข้อความ 49">
            <a:extLst>
              <a:ext uri="{FF2B5EF4-FFF2-40B4-BE49-F238E27FC236}">
                <a16:creationId xmlns="" xmlns:a16="http://schemas.microsoft.com/office/drawing/2014/main" id="{41852D78-47EE-48F4-AA49-409EB29390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37438" y="4303825"/>
            <a:ext cx="2929959" cy="290468"/>
          </a:xfrm>
        </p:spPr>
        <p:txBody>
          <a:bodyPr>
            <a:noAutofit/>
          </a:bodyPr>
          <a:lstStyle>
            <a:lvl1pPr marL="0" indent="0" algn="ctr">
              <a:buNone/>
              <a:defRPr sz="2533" spc="0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12" name="ตัวแทนข้อความ 49">
            <a:extLst>
              <a:ext uri="{FF2B5EF4-FFF2-40B4-BE49-F238E27FC236}">
                <a16:creationId xmlns="" xmlns:a16="http://schemas.microsoft.com/office/drawing/2014/main" id="{76ED36CD-43AE-4A17-AA6B-E47E1D5781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37438" y="4779807"/>
            <a:ext cx="2929959" cy="89266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13" name="ตัวแทนข้อความ 49">
            <a:extLst>
              <a:ext uri="{FF2B5EF4-FFF2-40B4-BE49-F238E27FC236}">
                <a16:creationId xmlns="" xmlns:a16="http://schemas.microsoft.com/office/drawing/2014/main" id="{4A15A828-EDDC-4115-AE18-90FB76AD9BF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26562" y="3627865"/>
            <a:ext cx="1551709" cy="761083"/>
          </a:xfrm>
        </p:spPr>
        <p:txBody>
          <a:bodyPr>
            <a:noAutofit/>
          </a:bodyPr>
          <a:lstStyle>
            <a:lvl1pPr marL="0" indent="0" algn="ctr">
              <a:buNone/>
              <a:defRPr sz="4800" spc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14" name="ตัวแทนข้อความ 49">
            <a:extLst>
              <a:ext uri="{FF2B5EF4-FFF2-40B4-BE49-F238E27FC236}">
                <a16:creationId xmlns="" xmlns:a16="http://schemas.microsoft.com/office/drawing/2014/main" id="{AB7F1DBE-495B-432D-ADF7-598D20520E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01450" y="530271"/>
            <a:ext cx="9389097" cy="909915"/>
          </a:xfrm>
        </p:spPr>
        <p:txBody>
          <a:bodyPr>
            <a:noAutofit/>
          </a:bodyPr>
          <a:lstStyle>
            <a:lvl1pPr marL="0" indent="0" algn="ctr">
              <a:buNone/>
              <a:defRPr sz="7466" spc="-4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MONK POWERPOINT</a:t>
            </a:r>
          </a:p>
        </p:txBody>
      </p:sp>
    </p:spTree>
    <p:extLst>
      <p:ext uri="{BB962C8B-B14F-4D97-AF65-F5344CB8AC3E}">
        <p14:creationId xmlns:p14="http://schemas.microsoft.com/office/powerpoint/2010/main" val="152191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49">
            <a:extLst>
              <a:ext uri="{FF2B5EF4-FFF2-40B4-BE49-F238E27FC236}">
                <a16:creationId xmlns="" xmlns:a16="http://schemas.microsoft.com/office/drawing/2014/main" id="{9A8FE801-CDC5-508F-CFC5-E412EA16A1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0866" y="1432934"/>
            <a:ext cx="3378533" cy="89266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3" name="ตัวแทนข้อความ 49">
            <a:extLst>
              <a:ext uri="{FF2B5EF4-FFF2-40B4-BE49-F238E27FC236}">
                <a16:creationId xmlns="" xmlns:a16="http://schemas.microsoft.com/office/drawing/2014/main" id="{51B358F8-3B67-F1B3-1808-BCC446E354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90865" y="671851"/>
            <a:ext cx="3378532" cy="761083"/>
          </a:xfrm>
        </p:spPr>
        <p:txBody>
          <a:bodyPr>
            <a:noAutofit/>
          </a:bodyPr>
          <a:lstStyle>
            <a:lvl1pPr marL="0" indent="0" algn="ctr">
              <a:buNone/>
              <a:defRPr sz="3733" spc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6" name="ตัวแทนข้อความ 49">
            <a:extLst>
              <a:ext uri="{FF2B5EF4-FFF2-40B4-BE49-F238E27FC236}">
                <a16:creationId xmlns="" xmlns:a16="http://schemas.microsoft.com/office/drawing/2014/main" id="{84BE5B51-7BFE-3789-6C3F-F6C54CF48A0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90863" y="5107145"/>
            <a:ext cx="3378533" cy="89266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7" name="ตัวแทนข้อความ 49">
            <a:extLst>
              <a:ext uri="{FF2B5EF4-FFF2-40B4-BE49-F238E27FC236}">
                <a16:creationId xmlns="" xmlns:a16="http://schemas.microsoft.com/office/drawing/2014/main" id="{8A33881D-81F1-ED2F-3B18-2A49F9D562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0862" y="4346061"/>
            <a:ext cx="3378532" cy="761083"/>
          </a:xfrm>
        </p:spPr>
        <p:txBody>
          <a:bodyPr>
            <a:noAutofit/>
          </a:bodyPr>
          <a:lstStyle>
            <a:lvl1pPr marL="0" indent="0" algn="ctr">
              <a:buNone/>
              <a:defRPr sz="3733" spc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0" name="ตัวแทนข้อความ 49">
            <a:extLst>
              <a:ext uri="{FF2B5EF4-FFF2-40B4-BE49-F238E27FC236}">
                <a16:creationId xmlns="" xmlns:a16="http://schemas.microsoft.com/office/drawing/2014/main" id="{E263D595-988A-5A8A-E073-D452A042AF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22599" y="3278845"/>
            <a:ext cx="3378533" cy="89266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1" name="ตัวแทนข้อความ 49">
            <a:extLst>
              <a:ext uri="{FF2B5EF4-FFF2-40B4-BE49-F238E27FC236}">
                <a16:creationId xmlns="" xmlns:a16="http://schemas.microsoft.com/office/drawing/2014/main" id="{C84810DD-2070-5634-1FCE-2E8C41BB7A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22598" y="2517761"/>
            <a:ext cx="3378532" cy="761083"/>
          </a:xfrm>
        </p:spPr>
        <p:txBody>
          <a:bodyPr>
            <a:noAutofit/>
          </a:bodyPr>
          <a:lstStyle>
            <a:lvl1pPr marL="0" indent="0" algn="ctr">
              <a:buNone/>
              <a:defRPr sz="3733" spc="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2123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ราฟิก 2">
            <a:extLst>
              <a:ext uri="{FF2B5EF4-FFF2-40B4-BE49-F238E27FC236}">
                <a16:creationId xmlns="" xmlns:a16="http://schemas.microsoft.com/office/drawing/2014/main" id="{D47EBC8F-975C-450F-B7DA-BAA7C52229A2}"/>
              </a:ext>
            </a:extLst>
          </p:cNvPr>
          <p:cNvGrpSpPr/>
          <p:nvPr/>
        </p:nvGrpSpPr>
        <p:grpSpPr>
          <a:xfrm>
            <a:off x="105834" y="747606"/>
            <a:ext cx="7387167" cy="7387167"/>
            <a:chOff x="79375" y="560704"/>
            <a:chExt cx="5540375" cy="5540375"/>
          </a:xfrm>
        </p:grpSpPr>
        <p:sp>
          <p:nvSpPr>
            <p:cNvPr id="8" name="รูปแบบอิสระ: รูปร่าง 7">
              <a:extLst>
                <a:ext uri="{FF2B5EF4-FFF2-40B4-BE49-F238E27FC236}">
                  <a16:creationId xmlns="" xmlns:a16="http://schemas.microsoft.com/office/drawing/2014/main" id="{AD4BC59A-5B76-487C-B8AD-DC2A328D18C9}"/>
                </a:ext>
              </a:extLst>
            </p:cNvPr>
            <p:cNvSpPr/>
            <p:nvPr/>
          </p:nvSpPr>
          <p:spPr>
            <a:xfrm>
              <a:off x="79375" y="560704"/>
              <a:ext cx="5540375" cy="5540375"/>
            </a:xfrm>
            <a:custGeom>
              <a:avLst/>
              <a:gdLst>
                <a:gd name="connsiteX0" fmla="*/ 5540375 w 5540375"/>
                <a:gd name="connsiteY0" fmla="*/ 2770188 h 5540375"/>
                <a:gd name="connsiteX1" fmla="*/ 2770188 w 5540375"/>
                <a:gd name="connsiteY1" fmla="*/ 5540375 h 5540375"/>
                <a:gd name="connsiteX2" fmla="*/ 0 w 5540375"/>
                <a:gd name="connsiteY2" fmla="*/ 2770188 h 5540375"/>
                <a:gd name="connsiteX3" fmla="*/ 2770188 w 5540375"/>
                <a:gd name="connsiteY3" fmla="*/ 0 h 5540375"/>
                <a:gd name="connsiteX4" fmla="*/ 5540375 w 5540375"/>
                <a:gd name="connsiteY4" fmla="*/ 2770188 h 5540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40375" h="5540375">
                  <a:moveTo>
                    <a:pt x="5540375" y="2770188"/>
                  </a:moveTo>
                  <a:cubicBezTo>
                    <a:pt x="5540375" y="4300120"/>
                    <a:pt x="4300120" y="5540375"/>
                    <a:pt x="2770188" y="5540375"/>
                  </a:cubicBezTo>
                  <a:cubicBezTo>
                    <a:pt x="1240255" y="5540375"/>
                    <a:pt x="0" y="4300120"/>
                    <a:pt x="0" y="2770188"/>
                  </a:cubicBezTo>
                  <a:cubicBezTo>
                    <a:pt x="0" y="1240255"/>
                    <a:pt x="1240255" y="0"/>
                    <a:pt x="2770188" y="0"/>
                  </a:cubicBezTo>
                  <a:cubicBezTo>
                    <a:pt x="4300120" y="0"/>
                    <a:pt x="5540375" y="1240255"/>
                    <a:pt x="5540375" y="2770188"/>
                  </a:cubicBezTo>
                  <a:close/>
                </a:path>
              </a:pathLst>
            </a:custGeom>
            <a:solidFill>
              <a:srgbClr val="F9F0C9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9" name="รูปแบบอิสระ: รูปร่าง 8">
              <a:extLst>
                <a:ext uri="{FF2B5EF4-FFF2-40B4-BE49-F238E27FC236}">
                  <a16:creationId xmlns="" xmlns:a16="http://schemas.microsoft.com/office/drawing/2014/main" id="{93B8F9F1-AA9C-4E48-9137-0D552F11F5E3}"/>
                </a:ext>
              </a:extLst>
            </p:cNvPr>
            <p:cNvSpPr/>
            <p:nvPr/>
          </p:nvSpPr>
          <p:spPr>
            <a:xfrm>
              <a:off x="479424" y="960754"/>
              <a:ext cx="4740275" cy="4740275"/>
            </a:xfrm>
            <a:custGeom>
              <a:avLst/>
              <a:gdLst>
                <a:gd name="connsiteX0" fmla="*/ 4740275 w 4740275"/>
                <a:gd name="connsiteY0" fmla="*/ 2370138 h 4740275"/>
                <a:gd name="connsiteX1" fmla="*/ 2370137 w 4740275"/>
                <a:gd name="connsiteY1" fmla="*/ 4740275 h 4740275"/>
                <a:gd name="connsiteX2" fmla="*/ 0 w 4740275"/>
                <a:gd name="connsiteY2" fmla="*/ 2370137 h 4740275"/>
                <a:gd name="connsiteX3" fmla="*/ 2370137 w 4740275"/>
                <a:gd name="connsiteY3" fmla="*/ 0 h 4740275"/>
                <a:gd name="connsiteX4" fmla="*/ 4740275 w 4740275"/>
                <a:gd name="connsiteY4" fmla="*/ 2370138 h 474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0275" h="4740275">
                  <a:moveTo>
                    <a:pt x="4740275" y="2370138"/>
                  </a:moveTo>
                  <a:cubicBezTo>
                    <a:pt x="4740275" y="3679128"/>
                    <a:pt x="3679128" y="4740275"/>
                    <a:pt x="2370137" y="4740275"/>
                  </a:cubicBezTo>
                  <a:cubicBezTo>
                    <a:pt x="1061146" y="4740275"/>
                    <a:pt x="0" y="3679128"/>
                    <a:pt x="0" y="2370137"/>
                  </a:cubicBezTo>
                  <a:cubicBezTo>
                    <a:pt x="0" y="1061146"/>
                    <a:pt x="1061146" y="0"/>
                    <a:pt x="2370137" y="0"/>
                  </a:cubicBezTo>
                  <a:cubicBezTo>
                    <a:pt x="3679128" y="0"/>
                    <a:pt x="4740275" y="1061146"/>
                    <a:pt x="4740275" y="2370138"/>
                  </a:cubicBezTo>
                  <a:close/>
                </a:path>
              </a:pathLst>
            </a:custGeom>
            <a:solidFill>
              <a:srgbClr val="FCF7E4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0" name="รูปแบบอิสระ: รูปร่าง 9">
              <a:extLst>
                <a:ext uri="{FF2B5EF4-FFF2-40B4-BE49-F238E27FC236}">
                  <a16:creationId xmlns="" xmlns:a16="http://schemas.microsoft.com/office/drawing/2014/main" id="{BCA4AEE9-C437-46FE-8D2A-3D008A8BDDEA}"/>
                </a:ext>
              </a:extLst>
            </p:cNvPr>
            <p:cNvSpPr/>
            <p:nvPr/>
          </p:nvSpPr>
          <p:spPr>
            <a:xfrm>
              <a:off x="954087" y="1435417"/>
              <a:ext cx="3790949" cy="3790949"/>
            </a:xfrm>
            <a:custGeom>
              <a:avLst/>
              <a:gdLst>
                <a:gd name="connsiteX0" fmla="*/ 3790950 w 3790949"/>
                <a:gd name="connsiteY0" fmla="*/ 1895475 h 3790949"/>
                <a:gd name="connsiteX1" fmla="*/ 1895475 w 3790949"/>
                <a:gd name="connsiteY1" fmla="*/ 3790950 h 3790949"/>
                <a:gd name="connsiteX2" fmla="*/ 0 w 3790949"/>
                <a:gd name="connsiteY2" fmla="*/ 1895475 h 3790949"/>
                <a:gd name="connsiteX3" fmla="*/ 1895475 w 3790949"/>
                <a:gd name="connsiteY3" fmla="*/ 0 h 3790949"/>
                <a:gd name="connsiteX4" fmla="*/ 3790950 w 3790949"/>
                <a:gd name="connsiteY4" fmla="*/ 1895475 h 379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0949" h="3790949">
                  <a:moveTo>
                    <a:pt x="3790950" y="1895475"/>
                  </a:moveTo>
                  <a:cubicBezTo>
                    <a:pt x="3790950" y="2942317"/>
                    <a:pt x="2942317" y="3790950"/>
                    <a:pt x="1895475" y="3790950"/>
                  </a:cubicBezTo>
                  <a:cubicBezTo>
                    <a:pt x="848633" y="3790950"/>
                    <a:pt x="0" y="2942317"/>
                    <a:pt x="0" y="1895475"/>
                  </a:cubicBezTo>
                  <a:cubicBezTo>
                    <a:pt x="0" y="848633"/>
                    <a:pt x="848633" y="0"/>
                    <a:pt x="1895475" y="0"/>
                  </a:cubicBezTo>
                  <a:cubicBezTo>
                    <a:pt x="2942317" y="0"/>
                    <a:pt x="3790950" y="848633"/>
                    <a:pt x="3790950" y="1895475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grpSp>
        <p:nvGrpSpPr>
          <p:cNvPr id="33" name="กราฟิก 2">
            <a:extLst>
              <a:ext uri="{FF2B5EF4-FFF2-40B4-BE49-F238E27FC236}">
                <a16:creationId xmlns="" xmlns:a16="http://schemas.microsoft.com/office/drawing/2014/main" id="{5352BECD-9FAC-4812-A825-B79147C99E34}"/>
              </a:ext>
            </a:extLst>
          </p:cNvPr>
          <p:cNvGrpSpPr/>
          <p:nvPr/>
        </p:nvGrpSpPr>
        <p:grpSpPr>
          <a:xfrm>
            <a:off x="2046072" y="2242390"/>
            <a:ext cx="3876699" cy="8221007"/>
            <a:chOff x="1534554" y="1681792"/>
            <a:chExt cx="2907524" cy="6165755"/>
          </a:xfrm>
        </p:grpSpPr>
        <p:sp>
          <p:nvSpPr>
            <p:cNvPr id="34" name="รูปแบบอิสระ: รูปร่าง 33">
              <a:extLst>
                <a:ext uri="{FF2B5EF4-FFF2-40B4-BE49-F238E27FC236}">
                  <a16:creationId xmlns="" xmlns:a16="http://schemas.microsoft.com/office/drawing/2014/main" id="{11BCF729-9B8D-49AC-B10A-2494D676D83F}"/>
                </a:ext>
              </a:extLst>
            </p:cNvPr>
            <p:cNvSpPr/>
            <p:nvPr/>
          </p:nvSpPr>
          <p:spPr>
            <a:xfrm>
              <a:off x="1771649" y="4875529"/>
              <a:ext cx="611187" cy="669925"/>
            </a:xfrm>
            <a:custGeom>
              <a:avLst/>
              <a:gdLst>
                <a:gd name="connsiteX0" fmla="*/ 52388 w 611187"/>
                <a:gd name="connsiteY0" fmla="*/ 209550 h 669925"/>
                <a:gd name="connsiteX1" fmla="*/ 301625 w 611187"/>
                <a:gd name="connsiteY1" fmla="*/ 669925 h 669925"/>
                <a:gd name="connsiteX2" fmla="*/ 611188 w 611187"/>
                <a:gd name="connsiteY2" fmla="*/ 209550 h 669925"/>
                <a:gd name="connsiteX3" fmla="*/ 341313 w 611187"/>
                <a:gd name="connsiteY3" fmla="*/ 0 h 669925"/>
                <a:gd name="connsiteX4" fmla="*/ 0 w 611187"/>
                <a:gd name="connsiteY4" fmla="*/ 0 h 66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1187" h="669925">
                  <a:moveTo>
                    <a:pt x="52388" y="209550"/>
                  </a:moveTo>
                  <a:lnTo>
                    <a:pt x="301625" y="669925"/>
                  </a:lnTo>
                  <a:lnTo>
                    <a:pt x="611188" y="209550"/>
                  </a:lnTo>
                  <a:lnTo>
                    <a:pt x="3413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BB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grpSp>
          <p:nvGrpSpPr>
            <p:cNvPr id="35" name="กราฟิก 2">
              <a:extLst>
                <a:ext uri="{FF2B5EF4-FFF2-40B4-BE49-F238E27FC236}">
                  <a16:creationId xmlns="" xmlns:a16="http://schemas.microsoft.com/office/drawing/2014/main" id="{29105771-D371-4E2E-8FBD-A5BDC2E179C5}"/>
                </a:ext>
              </a:extLst>
            </p:cNvPr>
            <p:cNvGrpSpPr/>
            <p:nvPr/>
          </p:nvGrpSpPr>
          <p:grpSpPr>
            <a:xfrm>
              <a:off x="2584450" y="3492816"/>
              <a:ext cx="1857629" cy="1450554"/>
              <a:chOff x="2584450" y="3492816"/>
              <a:chExt cx="1857629" cy="1450554"/>
            </a:xfrm>
            <a:solidFill>
              <a:srgbClr val="FFDABB"/>
            </a:solidFill>
          </p:grpSpPr>
          <p:grpSp>
            <p:nvGrpSpPr>
              <p:cNvPr id="36" name="กราฟิก 2">
                <a:extLst>
                  <a:ext uri="{FF2B5EF4-FFF2-40B4-BE49-F238E27FC236}">
                    <a16:creationId xmlns="" xmlns:a16="http://schemas.microsoft.com/office/drawing/2014/main" id="{A008A824-A341-4258-9DDC-203C0E8E6405}"/>
                  </a:ext>
                </a:extLst>
              </p:cNvPr>
              <p:cNvGrpSpPr/>
              <p:nvPr/>
            </p:nvGrpSpPr>
            <p:grpSpPr>
              <a:xfrm>
                <a:off x="3397250" y="3492816"/>
                <a:ext cx="1044829" cy="1450554"/>
                <a:chOff x="3397250" y="3492816"/>
                <a:chExt cx="1044829" cy="1450554"/>
              </a:xfrm>
              <a:solidFill>
                <a:srgbClr val="FFDABB"/>
              </a:solidFill>
            </p:grpSpPr>
            <p:sp>
              <p:nvSpPr>
                <p:cNvPr id="37" name="รูปแบบอิสระ: รูปร่าง 36">
                  <a:extLst>
                    <a:ext uri="{FF2B5EF4-FFF2-40B4-BE49-F238E27FC236}">
                      <a16:creationId xmlns="" xmlns:a16="http://schemas.microsoft.com/office/drawing/2014/main" id="{780D1CE0-159E-4F19-89A0-4F687851BE3C}"/>
                    </a:ext>
                  </a:extLst>
                </p:cNvPr>
                <p:cNvSpPr/>
                <p:nvPr/>
              </p:nvSpPr>
              <p:spPr>
                <a:xfrm>
                  <a:off x="3397250" y="3492816"/>
                  <a:ext cx="1044829" cy="1450554"/>
                </a:xfrm>
                <a:custGeom>
                  <a:avLst/>
                  <a:gdLst>
                    <a:gd name="connsiteX0" fmla="*/ 239713 w 1044829"/>
                    <a:gd name="connsiteY0" fmla="*/ 1003300 h 1450554"/>
                    <a:gd name="connsiteX1" fmla="*/ 550862 w 1044829"/>
                    <a:gd name="connsiteY1" fmla="*/ 554038 h 1450554"/>
                    <a:gd name="connsiteX2" fmla="*/ 620713 w 1044829"/>
                    <a:gd name="connsiteY2" fmla="*/ 346075 h 1450554"/>
                    <a:gd name="connsiteX3" fmla="*/ 758825 w 1044829"/>
                    <a:gd name="connsiteY3" fmla="*/ 0 h 1450554"/>
                    <a:gd name="connsiteX4" fmla="*/ 793750 w 1044829"/>
                    <a:gd name="connsiteY4" fmla="*/ 241300 h 1450554"/>
                    <a:gd name="connsiteX5" fmla="*/ 896938 w 1044829"/>
                    <a:gd name="connsiteY5" fmla="*/ 311150 h 1450554"/>
                    <a:gd name="connsiteX6" fmla="*/ 1000125 w 1044829"/>
                    <a:gd name="connsiteY6" fmla="*/ 414338 h 1450554"/>
                    <a:gd name="connsiteX7" fmla="*/ 1035050 w 1044829"/>
                    <a:gd name="connsiteY7" fmla="*/ 517525 h 1450554"/>
                    <a:gd name="connsiteX8" fmla="*/ 914400 w 1044829"/>
                    <a:gd name="connsiteY8" fmla="*/ 603250 h 1450554"/>
                    <a:gd name="connsiteX9" fmla="*/ 758825 w 1044829"/>
                    <a:gd name="connsiteY9" fmla="*/ 723900 h 1450554"/>
                    <a:gd name="connsiteX10" fmla="*/ 379412 w 1044829"/>
                    <a:gd name="connsiteY10" fmla="*/ 1449388 h 1450554"/>
                    <a:gd name="connsiteX11" fmla="*/ 0 w 1044829"/>
                    <a:gd name="connsiteY11" fmla="*/ 1069975 h 1450554"/>
                    <a:gd name="connsiteX12" fmla="*/ 239713 w 1044829"/>
                    <a:gd name="connsiteY12" fmla="*/ 1003300 h 1450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44829" h="1450554">
                      <a:moveTo>
                        <a:pt x="239713" y="1003300"/>
                      </a:moveTo>
                      <a:cubicBezTo>
                        <a:pt x="239713" y="1003300"/>
                        <a:pt x="550862" y="657225"/>
                        <a:pt x="550862" y="554038"/>
                      </a:cubicBezTo>
                      <a:cubicBezTo>
                        <a:pt x="550862" y="554038"/>
                        <a:pt x="515938" y="415925"/>
                        <a:pt x="620713" y="346075"/>
                      </a:cubicBezTo>
                      <a:cubicBezTo>
                        <a:pt x="620713" y="346075"/>
                        <a:pt x="690563" y="0"/>
                        <a:pt x="758825" y="0"/>
                      </a:cubicBezTo>
                      <a:cubicBezTo>
                        <a:pt x="827088" y="0"/>
                        <a:pt x="828675" y="103188"/>
                        <a:pt x="793750" y="241300"/>
                      </a:cubicBezTo>
                      <a:cubicBezTo>
                        <a:pt x="793750" y="241300"/>
                        <a:pt x="863600" y="171450"/>
                        <a:pt x="896938" y="311150"/>
                      </a:cubicBezTo>
                      <a:cubicBezTo>
                        <a:pt x="896938" y="311150"/>
                        <a:pt x="966787" y="276225"/>
                        <a:pt x="1000125" y="414338"/>
                      </a:cubicBezTo>
                      <a:cubicBezTo>
                        <a:pt x="1000125" y="414338"/>
                        <a:pt x="1069975" y="414338"/>
                        <a:pt x="1035050" y="517525"/>
                      </a:cubicBezTo>
                      <a:cubicBezTo>
                        <a:pt x="1000125" y="620712"/>
                        <a:pt x="914400" y="603250"/>
                        <a:pt x="914400" y="603250"/>
                      </a:cubicBezTo>
                      <a:cubicBezTo>
                        <a:pt x="914400" y="603250"/>
                        <a:pt x="931863" y="723900"/>
                        <a:pt x="758825" y="723900"/>
                      </a:cubicBezTo>
                      <a:cubicBezTo>
                        <a:pt x="758825" y="723900"/>
                        <a:pt x="585787" y="1484313"/>
                        <a:pt x="379412" y="1449388"/>
                      </a:cubicBezTo>
                      <a:cubicBezTo>
                        <a:pt x="171450" y="1414462"/>
                        <a:pt x="0" y="1069975"/>
                        <a:pt x="0" y="1069975"/>
                      </a:cubicBezTo>
                      <a:lnTo>
                        <a:pt x="239713" y="1003300"/>
                      </a:lnTo>
                      <a:close/>
                    </a:path>
                  </a:pathLst>
                </a:custGeom>
                <a:solidFill>
                  <a:srgbClr val="FFDABB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8" name="รูปแบบอิสระ: รูปร่าง 37">
                  <a:extLst>
                    <a:ext uri="{FF2B5EF4-FFF2-40B4-BE49-F238E27FC236}">
                      <a16:creationId xmlns="" xmlns:a16="http://schemas.microsoft.com/office/drawing/2014/main" id="{E379E86E-4247-4BDA-ADFC-CFF75EBC2E00}"/>
                    </a:ext>
                  </a:extLst>
                </p:cNvPr>
                <p:cNvSpPr/>
                <p:nvPr/>
              </p:nvSpPr>
              <p:spPr>
                <a:xfrm>
                  <a:off x="4017962" y="3803967"/>
                  <a:ext cx="280164" cy="173037"/>
                </a:xfrm>
                <a:custGeom>
                  <a:avLst/>
                  <a:gdLst>
                    <a:gd name="connsiteX0" fmla="*/ 276225 w 280164"/>
                    <a:gd name="connsiteY0" fmla="*/ 0 h 173037"/>
                    <a:gd name="connsiteX1" fmla="*/ 173037 w 280164"/>
                    <a:gd name="connsiteY1" fmla="*/ 173037 h 173037"/>
                    <a:gd name="connsiteX2" fmla="*/ 0 w 280164"/>
                    <a:gd name="connsiteY2" fmla="*/ 34925 h 1730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0164" h="173037">
                      <a:moveTo>
                        <a:pt x="276225" y="0"/>
                      </a:moveTo>
                      <a:cubicBezTo>
                        <a:pt x="276225" y="0"/>
                        <a:pt x="311150" y="103188"/>
                        <a:pt x="173037" y="173037"/>
                      </a:cubicBezTo>
                      <a:cubicBezTo>
                        <a:pt x="173037" y="173037"/>
                        <a:pt x="173037" y="-34925"/>
                        <a:pt x="0" y="34925"/>
                      </a:cubicBezTo>
                    </a:path>
                  </a:pathLst>
                </a:custGeom>
                <a:solidFill>
                  <a:srgbClr val="FFDABB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39" name="รูปแบบอิสระ: รูปร่าง 38">
                  <a:extLst>
                    <a:ext uri="{FF2B5EF4-FFF2-40B4-BE49-F238E27FC236}">
                      <a16:creationId xmlns="" xmlns:a16="http://schemas.microsoft.com/office/drawing/2014/main" id="{9C95C3F3-C453-489B-8C27-71ED85443661}"/>
                    </a:ext>
                  </a:extLst>
                </p:cNvPr>
                <p:cNvSpPr/>
                <p:nvPr/>
              </p:nvSpPr>
              <p:spPr>
                <a:xfrm>
                  <a:off x="4251566" y="4037329"/>
                  <a:ext cx="77546" cy="77787"/>
                </a:xfrm>
                <a:custGeom>
                  <a:avLst/>
                  <a:gdLst>
                    <a:gd name="connsiteX0" fmla="*/ 4521 w 77546"/>
                    <a:gd name="connsiteY0" fmla="*/ 0 h 77787"/>
                    <a:gd name="connsiteX1" fmla="*/ 77546 w 77546"/>
                    <a:gd name="connsiteY1" fmla="*/ 77787 h 77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7546" h="77787">
                      <a:moveTo>
                        <a:pt x="4521" y="0"/>
                      </a:moveTo>
                      <a:cubicBezTo>
                        <a:pt x="4521" y="0"/>
                        <a:pt x="-27229" y="42863"/>
                        <a:pt x="77546" y="77787"/>
                      </a:cubicBezTo>
                    </a:path>
                  </a:pathLst>
                </a:custGeom>
                <a:solidFill>
                  <a:srgbClr val="FFDABB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40" name="รูปแบบอิสระ: รูปร่าง 39">
                  <a:extLst>
                    <a:ext uri="{FF2B5EF4-FFF2-40B4-BE49-F238E27FC236}">
                      <a16:creationId xmlns="" xmlns:a16="http://schemas.microsoft.com/office/drawing/2014/main" id="{27AED415-68D4-492C-B287-29A9FC49A664}"/>
                    </a:ext>
                  </a:extLst>
                </p:cNvPr>
                <p:cNvSpPr/>
                <p:nvPr/>
              </p:nvSpPr>
              <p:spPr>
                <a:xfrm>
                  <a:off x="4086224" y="3907154"/>
                  <a:ext cx="311150" cy="207962"/>
                </a:xfrm>
                <a:custGeom>
                  <a:avLst/>
                  <a:gdLst>
                    <a:gd name="connsiteX0" fmla="*/ 0 w 311150"/>
                    <a:gd name="connsiteY0" fmla="*/ 207962 h 207962"/>
                    <a:gd name="connsiteX1" fmla="*/ 0 w 311150"/>
                    <a:gd name="connsiteY1" fmla="*/ 69850 h 207962"/>
                    <a:gd name="connsiteX2" fmla="*/ 103188 w 311150"/>
                    <a:gd name="connsiteY2" fmla="*/ 69850 h 207962"/>
                    <a:gd name="connsiteX3" fmla="*/ 311150 w 311150"/>
                    <a:gd name="connsiteY3" fmla="*/ 0 h 207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1150" h="207962">
                      <a:moveTo>
                        <a:pt x="0" y="207962"/>
                      </a:moveTo>
                      <a:cubicBezTo>
                        <a:pt x="0" y="207962"/>
                        <a:pt x="69850" y="173038"/>
                        <a:pt x="0" y="69850"/>
                      </a:cubicBezTo>
                      <a:cubicBezTo>
                        <a:pt x="0" y="69850"/>
                        <a:pt x="52388" y="155575"/>
                        <a:pt x="103188" y="69850"/>
                      </a:cubicBezTo>
                      <a:cubicBezTo>
                        <a:pt x="206375" y="242888"/>
                        <a:pt x="311150" y="0"/>
                        <a:pt x="311150" y="0"/>
                      </a:cubicBezTo>
                    </a:path>
                  </a:pathLst>
                </a:custGeom>
                <a:solidFill>
                  <a:srgbClr val="FFDABB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</p:grpSp>
          <p:sp>
            <p:nvSpPr>
              <p:cNvPr id="41" name="รูปแบบอิสระ: รูปร่าง 40">
                <a:extLst>
                  <a:ext uri="{FF2B5EF4-FFF2-40B4-BE49-F238E27FC236}">
                    <a16:creationId xmlns="" xmlns:a16="http://schemas.microsoft.com/office/drawing/2014/main" id="{4CF7B606-FCF7-4D5A-BA3A-61DD5A74730E}"/>
                  </a:ext>
                </a:extLst>
              </p:cNvPr>
              <p:cNvSpPr/>
              <p:nvPr/>
            </p:nvSpPr>
            <p:spPr>
              <a:xfrm>
                <a:off x="2584450" y="3580129"/>
                <a:ext cx="1255712" cy="1217612"/>
              </a:xfrm>
              <a:custGeom>
                <a:avLst/>
                <a:gdLst>
                  <a:gd name="connsiteX0" fmla="*/ 1255712 w 1255712"/>
                  <a:gd name="connsiteY0" fmla="*/ 1035050 h 1217612"/>
                  <a:gd name="connsiteX1" fmla="*/ 620712 w 1255712"/>
                  <a:gd name="connsiteY1" fmla="*/ 173038 h 1217612"/>
                  <a:gd name="connsiteX2" fmla="*/ 379412 w 1255712"/>
                  <a:gd name="connsiteY2" fmla="*/ 0 h 1217612"/>
                  <a:gd name="connsiteX3" fmla="*/ 0 w 1255712"/>
                  <a:gd name="connsiteY3" fmla="*/ 0 h 1217612"/>
                  <a:gd name="connsiteX4" fmla="*/ 261938 w 1255712"/>
                  <a:gd name="connsiteY4" fmla="*/ 1217613 h 1217612"/>
                  <a:gd name="connsiteX5" fmla="*/ 1255712 w 1255712"/>
                  <a:gd name="connsiteY5" fmla="*/ 1035050 h 1217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5712" h="1217612">
                    <a:moveTo>
                      <a:pt x="1255712" y="1035050"/>
                    </a:moveTo>
                    <a:cubicBezTo>
                      <a:pt x="1255712" y="1035050"/>
                      <a:pt x="863600" y="207963"/>
                      <a:pt x="620712" y="173038"/>
                    </a:cubicBezTo>
                    <a:cubicBezTo>
                      <a:pt x="377825" y="138112"/>
                      <a:pt x="379412" y="0"/>
                      <a:pt x="379412" y="0"/>
                    </a:cubicBezTo>
                    <a:lnTo>
                      <a:pt x="0" y="0"/>
                    </a:lnTo>
                    <a:lnTo>
                      <a:pt x="261938" y="1217613"/>
                    </a:lnTo>
                    <a:lnTo>
                      <a:pt x="1255712" y="1035050"/>
                    </a:lnTo>
                    <a:close/>
                  </a:path>
                </a:pathLst>
              </a:custGeom>
              <a:solidFill>
                <a:srgbClr val="FFDABB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</p:grpSp>
        <p:grpSp>
          <p:nvGrpSpPr>
            <p:cNvPr id="42" name="กราฟิก 2">
              <a:extLst>
                <a:ext uri="{FF2B5EF4-FFF2-40B4-BE49-F238E27FC236}">
                  <a16:creationId xmlns="" xmlns:a16="http://schemas.microsoft.com/office/drawing/2014/main" id="{841EAF69-1E27-4AD1-B4D9-6D5B9B5E6058}"/>
                </a:ext>
              </a:extLst>
            </p:cNvPr>
            <p:cNvGrpSpPr/>
            <p:nvPr/>
          </p:nvGrpSpPr>
          <p:grpSpPr>
            <a:xfrm>
              <a:off x="1534554" y="1681792"/>
              <a:ext cx="2294286" cy="6165755"/>
              <a:chOff x="1534554" y="1681792"/>
              <a:chExt cx="2294286" cy="6165755"/>
            </a:xfrm>
          </p:grpSpPr>
          <p:sp>
            <p:nvSpPr>
              <p:cNvPr id="43" name="รูปแบบอิสระ: รูปร่าง 42">
                <a:extLst>
                  <a:ext uri="{FF2B5EF4-FFF2-40B4-BE49-F238E27FC236}">
                    <a16:creationId xmlns="" xmlns:a16="http://schemas.microsoft.com/office/drawing/2014/main" id="{C6EFADB7-6D42-41C9-BF08-C93A8BF6551D}"/>
                  </a:ext>
                </a:extLst>
              </p:cNvPr>
              <p:cNvSpPr/>
              <p:nvPr/>
            </p:nvSpPr>
            <p:spPr>
              <a:xfrm>
                <a:off x="2831859" y="7729854"/>
                <a:ext cx="446442" cy="117693"/>
              </a:xfrm>
              <a:custGeom>
                <a:avLst/>
                <a:gdLst>
                  <a:gd name="connsiteX0" fmla="*/ 432040 w 446442"/>
                  <a:gd name="connsiteY0" fmla="*/ 0 h 117693"/>
                  <a:gd name="connsiteX1" fmla="*/ 419340 w 446442"/>
                  <a:gd name="connsiteY1" fmla="*/ 90487 h 117693"/>
                  <a:gd name="connsiteX2" fmla="*/ 240 w 446442"/>
                  <a:gd name="connsiteY2" fmla="*/ 65088 h 117693"/>
                  <a:gd name="connsiteX3" fmla="*/ 52628 w 446442"/>
                  <a:gd name="connsiteY3" fmla="*/ 12700 h 117693"/>
                  <a:gd name="connsiteX4" fmla="*/ 432040 w 446442"/>
                  <a:gd name="connsiteY4" fmla="*/ 0 h 11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6442" h="117693">
                    <a:moveTo>
                      <a:pt x="432040" y="0"/>
                    </a:moveTo>
                    <a:cubicBezTo>
                      <a:pt x="432040" y="0"/>
                      <a:pt x="471728" y="65088"/>
                      <a:pt x="419340" y="90487"/>
                    </a:cubicBezTo>
                    <a:cubicBezTo>
                      <a:pt x="366953" y="115887"/>
                      <a:pt x="-10872" y="146050"/>
                      <a:pt x="240" y="65088"/>
                    </a:cubicBezTo>
                    <a:cubicBezTo>
                      <a:pt x="12940" y="-26988"/>
                      <a:pt x="52628" y="12700"/>
                      <a:pt x="52628" y="12700"/>
                    </a:cubicBezTo>
                    <a:lnTo>
                      <a:pt x="432040" y="0"/>
                    </a:lnTo>
                    <a:close/>
                  </a:path>
                </a:pathLst>
              </a:custGeom>
              <a:solidFill>
                <a:srgbClr val="534741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4" name="รูปแบบอิสระ: รูปร่าง 43">
                <a:extLst>
                  <a:ext uri="{FF2B5EF4-FFF2-40B4-BE49-F238E27FC236}">
                    <a16:creationId xmlns="" xmlns:a16="http://schemas.microsoft.com/office/drawing/2014/main" id="{76C0209B-A1E8-4434-AC82-2D51D1349F07}"/>
                  </a:ext>
                </a:extLst>
              </p:cNvPr>
              <p:cNvSpPr/>
              <p:nvPr/>
            </p:nvSpPr>
            <p:spPr>
              <a:xfrm>
                <a:off x="2255722" y="7729854"/>
                <a:ext cx="446442" cy="117693"/>
              </a:xfrm>
              <a:custGeom>
                <a:avLst/>
                <a:gdLst>
                  <a:gd name="connsiteX0" fmla="*/ 14402 w 446442"/>
                  <a:gd name="connsiteY0" fmla="*/ 0 h 117693"/>
                  <a:gd name="connsiteX1" fmla="*/ 27103 w 446442"/>
                  <a:gd name="connsiteY1" fmla="*/ 90487 h 117693"/>
                  <a:gd name="connsiteX2" fmla="*/ 446202 w 446442"/>
                  <a:gd name="connsiteY2" fmla="*/ 65088 h 117693"/>
                  <a:gd name="connsiteX3" fmla="*/ 393815 w 446442"/>
                  <a:gd name="connsiteY3" fmla="*/ 12700 h 117693"/>
                  <a:gd name="connsiteX4" fmla="*/ 14402 w 446442"/>
                  <a:gd name="connsiteY4" fmla="*/ 0 h 11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6442" h="117693">
                    <a:moveTo>
                      <a:pt x="14402" y="0"/>
                    </a:moveTo>
                    <a:cubicBezTo>
                      <a:pt x="14402" y="0"/>
                      <a:pt x="-25285" y="65088"/>
                      <a:pt x="27103" y="90487"/>
                    </a:cubicBezTo>
                    <a:cubicBezTo>
                      <a:pt x="79490" y="115887"/>
                      <a:pt x="457315" y="146050"/>
                      <a:pt x="446202" y="65088"/>
                    </a:cubicBezTo>
                    <a:cubicBezTo>
                      <a:pt x="433502" y="-26988"/>
                      <a:pt x="393815" y="12700"/>
                      <a:pt x="393815" y="12700"/>
                    </a:cubicBezTo>
                    <a:lnTo>
                      <a:pt x="14402" y="0"/>
                    </a:lnTo>
                    <a:close/>
                  </a:path>
                </a:pathLst>
              </a:custGeom>
              <a:solidFill>
                <a:srgbClr val="534741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5" name="รูปแบบอิสระ: รูปร่าง 44">
                <a:extLst>
                  <a:ext uri="{FF2B5EF4-FFF2-40B4-BE49-F238E27FC236}">
                    <a16:creationId xmlns="" xmlns:a16="http://schemas.microsoft.com/office/drawing/2014/main" id="{4A27CC77-A555-4ECB-BDA9-AC8236A92A4E}"/>
                  </a:ext>
                </a:extLst>
              </p:cNvPr>
              <p:cNvSpPr/>
              <p:nvPr/>
            </p:nvSpPr>
            <p:spPr>
              <a:xfrm>
                <a:off x="2268765" y="7048817"/>
                <a:ext cx="420927" cy="752043"/>
              </a:xfrm>
              <a:custGeom>
                <a:avLst/>
                <a:gdLst>
                  <a:gd name="connsiteX0" fmla="*/ 87085 w 420927"/>
                  <a:gd name="connsiteY0" fmla="*/ 0 h 752043"/>
                  <a:gd name="connsiteX1" fmla="*/ 117247 w 420927"/>
                  <a:gd name="connsiteY1" fmla="*/ 425450 h 752043"/>
                  <a:gd name="connsiteX2" fmla="*/ 25172 w 420927"/>
                  <a:gd name="connsiteY2" fmla="*/ 730250 h 752043"/>
                  <a:gd name="connsiteX3" fmla="*/ 420460 w 420927"/>
                  <a:gd name="connsiteY3" fmla="*/ 700087 h 752043"/>
                  <a:gd name="connsiteX4" fmla="*/ 328385 w 420927"/>
                  <a:gd name="connsiteY4" fmla="*/ 425450 h 752043"/>
                  <a:gd name="connsiteX5" fmla="*/ 358547 w 420927"/>
                  <a:gd name="connsiteY5" fmla="*/ 0 h 752043"/>
                  <a:gd name="connsiteX6" fmla="*/ 87085 w 420927"/>
                  <a:gd name="connsiteY6" fmla="*/ 0 h 752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0927" h="752043">
                    <a:moveTo>
                      <a:pt x="87085" y="0"/>
                    </a:moveTo>
                    <a:cubicBezTo>
                      <a:pt x="87085" y="0"/>
                      <a:pt x="117247" y="395287"/>
                      <a:pt x="117247" y="425450"/>
                    </a:cubicBezTo>
                    <a:cubicBezTo>
                      <a:pt x="117247" y="425450"/>
                      <a:pt x="-65315" y="700087"/>
                      <a:pt x="25172" y="730250"/>
                    </a:cubicBezTo>
                    <a:cubicBezTo>
                      <a:pt x="117247" y="760412"/>
                      <a:pt x="434748" y="766762"/>
                      <a:pt x="420460" y="700087"/>
                    </a:cubicBezTo>
                    <a:cubicBezTo>
                      <a:pt x="390297" y="547688"/>
                      <a:pt x="328385" y="425450"/>
                      <a:pt x="328385" y="425450"/>
                    </a:cubicBezTo>
                    <a:lnTo>
                      <a:pt x="358547" y="0"/>
                    </a:lnTo>
                    <a:lnTo>
                      <a:pt x="87085" y="0"/>
                    </a:lnTo>
                    <a:close/>
                  </a:path>
                </a:pathLst>
              </a:custGeom>
              <a:solidFill>
                <a:srgbClr val="FFDABB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6" name="รูปแบบอิสระ: รูปร่าง 45">
                <a:extLst>
                  <a:ext uri="{FF2B5EF4-FFF2-40B4-BE49-F238E27FC236}">
                    <a16:creationId xmlns="" xmlns:a16="http://schemas.microsoft.com/office/drawing/2014/main" id="{12A9356C-AC58-4A52-B265-570F52A8B4B1}"/>
                  </a:ext>
                </a:extLst>
              </p:cNvPr>
              <p:cNvSpPr/>
              <p:nvPr/>
            </p:nvSpPr>
            <p:spPr>
              <a:xfrm>
                <a:off x="2849095" y="7048817"/>
                <a:ext cx="420927" cy="752043"/>
              </a:xfrm>
              <a:custGeom>
                <a:avLst/>
                <a:gdLst>
                  <a:gd name="connsiteX0" fmla="*/ 333842 w 420927"/>
                  <a:gd name="connsiteY0" fmla="*/ 0 h 752043"/>
                  <a:gd name="connsiteX1" fmla="*/ 303680 w 420927"/>
                  <a:gd name="connsiteY1" fmla="*/ 425450 h 752043"/>
                  <a:gd name="connsiteX2" fmla="*/ 395755 w 420927"/>
                  <a:gd name="connsiteY2" fmla="*/ 730250 h 752043"/>
                  <a:gd name="connsiteX3" fmla="*/ 467 w 420927"/>
                  <a:gd name="connsiteY3" fmla="*/ 700087 h 752043"/>
                  <a:gd name="connsiteX4" fmla="*/ 92542 w 420927"/>
                  <a:gd name="connsiteY4" fmla="*/ 425450 h 752043"/>
                  <a:gd name="connsiteX5" fmla="*/ 62380 w 420927"/>
                  <a:gd name="connsiteY5" fmla="*/ 0 h 752043"/>
                  <a:gd name="connsiteX6" fmla="*/ 333842 w 420927"/>
                  <a:gd name="connsiteY6" fmla="*/ 0 h 752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0927" h="752043">
                    <a:moveTo>
                      <a:pt x="333842" y="0"/>
                    </a:moveTo>
                    <a:cubicBezTo>
                      <a:pt x="333842" y="0"/>
                      <a:pt x="303680" y="395287"/>
                      <a:pt x="303680" y="425450"/>
                    </a:cubicBezTo>
                    <a:cubicBezTo>
                      <a:pt x="303680" y="425450"/>
                      <a:pt x="486242" y="700087"/>
                      <a:pt x="395755" y="730250"/>
                    </a:cubicBezTo>
                    <a:cubicBezTo>
                      <a:pt x="303680" y="760412"/>
                      <a:pt x="-13820" y="766762"/>
                      <a:pt x="467" y="700087"/>
                    </a:cubicBezTo>
                    <a:cubicBezTo>
                      <a:pt x="30630" y="547688"/>
                      <a:pt x="92542" y="425450"/>
                      <a:pt x="92542" y="425450"/>
                    </a:cubicBezTo>
                    <a:lnTo>
                      <a:pt x="62380" y="0"/>
                    </a:lnTo>
                    <a:lnTo>
                      <a:pt x="333842" y="0"/>
                    </a:lnTo>
                    <a:close/>
                  </a:path>
                </a:pathLst>
              </a:custGeom>
              <a:solidFill>
                <a:srgbClr val="FFDABB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7" name="รูปแบบอิสระ: รูปร่าง 46">
                <a:extLst>
                  <a:ext uri="{FF2B5EF4-FFF2-40B4-BE49-F238E27FC236}">
                    <a16:creationId xmlns="" xmlns:a16="http://schemas.microsoft.com/office/drawing/2014/main" id="{B0EDC86E-B71D-4B31-9D32-C85EF888E312}"/>
                  </a:ext>
                </a:extLst>
              </p:cNvPr>
              <p:cNvSpPr/>
              <p:nvPr/>
            </p:nvSpPr>
            <p:spPr>
              <a:xfrm>
                <a:off x="1534554" y="3607116"/>
                <a:ext cx="2040142" cy="3551943"/>
              </a:xfrm>
              <a:custGeom>
                <a:avLst/>
                <a:gdLst>
                  <a:gd name="connsiteX0" fmla="*/ 967345 w 2040142"/>
                  <a:gd name="connsiteY0" fmla="*/ 0 h 3551943"/>
                  <a:gd name="connsiteX1" fmla="*/ 421245 w 2040142"/>
                  <a:gd name="connsiteY1" fmla="*/ 142875 h 3551943"/>
                  <a:gd name="connsiteX2" fmla="*/ 2145 w 2040142"/>
                  <a:gd name="connsiteY2" fmla="*/ 981075 h 3551943"/>
                  <a:gd name="connsiteX3" fmla="*/ 211695 w 2040142"/>
                  <a:gd name="connsiteY3" fmla="*/ 1582738 h 3551943"/>
                  <a:gd name="connsiteX4" fmla="*/ 303770 w 2040142"/>
                  <a:gd name="connsiteY4" fmla="*/ 1438275 h 3551943"/>
                  <a:gd name="connsiteX5" fmla="*/ 565708 w 2040142"/>
                  <a:gd name="connsiteY5" fmla="*/ 1333500 h 3551943"/>
                  <a:gd name="connsiteX6" fmla="*/ 435533 w 2040142"/>
                  <a:gd name="connsiteY6" fmla="*/ 3348038 h 3551943"/>
                  <a:gd name="connsiteX7" fmla="*/ 2005570 w 2040142"/>
                  <a:gd name="connsiteY7" fmla="*/ 3348038 h 3551943"/>
                  <a:gd name="connsiteX8" fmla="*/ 2005570 w 2040142"/>
                  <a:gd name="connsiteY8" fmla="*/ 1749425 h 3551943"/>
                  <a:gd name="connsiteX9" fmla="*/ 1875395 w 2040142"/>
                  <a:gd name="connsiteY9" fmla="*/ 600075 h 3551943"/>
                  <a:gd name="connsiteX10" fmla="*/ 967345 w 2040142"/>
                  <a:gd name="connsiteY10" fmla="*/ 0 h 3551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40142" h="3551943">
                    <a:moveTo>
                      <a:pt x="967345" y="0"/>
                    </a:moveTo>
                    <a:cubicBezTo>
                      <a:pt x="967345" y="0"/>
                      <a:pt x="603808" y="65088"/>
                      <a:pt x="421245" y="142875"/>
                    </a:cubicBezTo>
                    <a:cubicBezTo>
                      <a:pt x="238683" y="220663"/>
                      <a:pt x="29133" y="534988"/>
                      <a:pt x="2145" y="981075"/>
                    </a:cubicBezTo>
                    <a:cubicBezTo>
                      <a:pt x="-24842" y="1427162"/>
                      <a:pt x="211695" y="1582738"/>
                      <a:pt x="211695" y="1582738"/>
                    </a:cubicBezTo>
                    <a:cubicBezTo>
                      <a:pt x="211695" y="1582738"/>
                      <a:pt x="276783" y="1465263"/>
                      <a:pt x="303770" y="1438275"/>
                    </a:cubicBezTo>
                    <a:cubicBezTo>
                      <a:pt x="329170" y="1412875"/>
                      <a:pt x="538720" y="1281113"/>
                      <a:pt x="565708" y="1333500"/>
                    </a:cubicBezTo>
                    <a:cubicBezTo>
                      <a:pt x="591108" y="1385888"/>
                      <a:pt x="435533" y="1857375"/>
                      <a:pt x="435533" y="3348038"/>
                    </a:cubicBezTo>
                    <a:cubicBezTo>
                      <a:pt x="435533" y="3348038"/>
                      <a:pt x="1154670" y="3806825"/>
                      <a:pt x="2005570" y="3348038"/>
                    </a:cubicBezTo>
                    <a:cubicBezTo>
                      <a:pt x="2005570" y="3348038"/>
                      <a:pt x="2083358" y="2374900"/>
                      <a:pt x="2005570" y="1749425"/>
                    </a:cubicBezTo>
                    <a:lnTo>
                      <a:pt x="1875395" y="600075"/>
                    </a:lnTo>
                    <a:lnTo>
                      <a:pt x="967345" y="0"/>
                    </a:lnTo>
                    <a:close/>
                  </a:path>
                </a:pathLst>
              </a:custGeom>
              <a:solidFill>
                <a:srgbClr val="E37828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8" name="รูปแบบอิสระ: รูปร่าง 47">
                <a:extLst>
                  <a:ext uri="{FF2B5EF4-FFF2-40B4-BE49-F238E27FC236}">
                    <a16:creationId xmlns="" xmlns:a16="http://schemas.microsoft.com/office/drawing/2014/main" id="{553EC376-D17E-4188-88AC-B8F59AEB335C}"/>
                  </a:ext>
                </a:extLst>
              </p:cNvPr>
              <p:cNvSpPr/>
              <p:nvPr/>
            </p:nvSpPr>
            <p:spPr>
              <a:xfrm>
                <a:off x="1868487" y="3619816"/>
                <a:ext cx="1413888" cy="2656027"/>
              </a:xfrm>
              <a:custGeom>
                <a:avLst/>
                <a:gdLst>
                  <a:gd name="connsiteX0" fmla="*/ 1290638 w 1413888"/>
                  <a:gd name="connsiteY0" fmla="*/ 1255712 h 2656027"/>
                  <a:gd name="connsiteX1" fmla="*/ 636588 w 1413888"/>
                  <a:gd name="connsiteY1" fmla="*/ 0 h 2656027"/>
                  <a:gd name="connsiteX2" fmla="*/ 0 w 1413888"/>
                  <a:gd name="connsiteY2" fmla="*/ 185737 h 2656027"/>
                  <a:gd name="connsiteX3" fmla="*/ 534987 w 1413888"/>
                  <a:gd name="connsiteY3" fmla="*/ 1331913 h 2656027"/>
                  <a:gd name="connsiteX4" fmla="*/ 504825 w 1413888"/>
                  <a:gd name="connsiteY4" fmla="*/ 2565400 h 2656027"/>
                  <a:gd name="connsiteX5" fmla="*/ 1333500 w 1413888"/>
                  <a:gd name="connsiteY5" fmla="*/ 2617788 h 2656027"/>
                  <a:gd name="connsiteX6" fmla="*/ 1290638 w 1413888"/>
                  <a:gd name="connsiteY6" fmla="*/ 1255712 h 2656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13888" h="2656027">
                    <a:moveTo>
                      <a:pt x="1290638" y="1255712"/>
                    </a:moveTo>
                    <a:cubicBezTo>
                      <a:pt x="1290638" y="1255712"/>
                      <a:pt x="1003300" y="365125"/>
                      <a:pt x="636588" y="0"/>
                    </a:cubicBezTo>
                    <a:cubicBezTo>
                      <a:pt x="636588" y="0"/>
                      <a:pt x="173038" y="30163"/>
                      <a:pt x="0" y="185737"/>
                    </a:cubicBezTo>
                    <a:cubicBezTo>
                      <a:pt x="0" y="185737"/>
                      <a:pt x="460375" y="962025"/>
                      <a:pt x="534987" y="1331913"/>
                    </a:cubicBezTo>
                    <a:cubicBezTo>
                      <a:pt x="534987" y="1331913"/>
                      <a:pt x="349250" y="2435225"/>
                      <a:pt x="504825" y="2565400"/>
                    </a:cubicBezTo>
                    <a:cubicBezTo>
                      <a:pt x="661987" y="2695575"/>
                      <a:pt x="1266825" y="2659063"/>
                      <a:pt x="1333500" y="2617788"/>
                    </a:cubicBezTo>
                    <a:cubicBezTo>
                      <a:pt x="1422400" y="2565400"/>
                      <a:pt x="1473200" y="1597025"/>
                      <a:pt x="1290638" y="1255712"/>
                    </a:cubicBezTo>
                    <a:close/>
                  </a:path>
                </a:pathLst>
              </a:custGeom>
              <a:solidFill>
                <a:srgbClr val="E37828"/>
              </a:solidFill>
              <a:ln w="15875" cap="flat">
                <a:solidFill>
                  <a:srgbClr val="D3661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49" name="รูปแบบอิสระ: รูปร่าง 48">
                <a:extLst>
                  <a:ext uri="{FF2B5EF4-FFF2-40B4-BE49-F238E27FC236}">
                    <a16:creationId xmlns="" xmlns:a16="http://schemas.microsoft.com/office/drawing/2014/main" id="{C1630D83-F991-47A7-BE94-D1C28761120D}"/>
                  </a:ext>
                </a:extLst>
              </p:cNvPr>
              <p:cNvSpPr/>
              <p:nvPr/>
            </p:nvSpPr>
            <p:spPr>
              <a:xfrm>
                <a:off x="2033587" y="4811324"/>
                <a:ext cx="1517649" cy="535692"/>
              </a:xfrm>
              <a:custGeom>
                <a:avLst/>
                <a:gdLst>
                  <a:gd name="connsiteX0" fmla="*/ 1465262 w 1517649"/>
                  <a:gd name="connsiteY0" fmla="*/ 51505 h 535692"/>
                  <a:gd name="connsiteX1" fmla="*/ 77787 w 1517649"/>
                  <a:gd name="connsiteY1" fmla="*/ 51505 h 535692"/>
                  <a:gd name="connsiteX2" fmla="*/ 0 w 1517649"/>
                  <a:gd name="connsiteY2" fmla="*/ 535693 h 535692"/>
                  <a:gd name="connsiteX3" fmla="*/ 1517650 w 1517649"/>
                  <a:gd name="connsiteY3" fmla="*/ 510293 h 535692"/>
                  <a:gd name="connsiteX4" fmla="*/ 1465262 w 1517649"/>
                  <a:gd name="connsiteY4" fmla="*/ 51505 h 535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7649" h="535692">
                    <a:moveTo>
                      <a:pt x="1465262" y="51505"/>
                    </a:moveTo>
                    <a:cubicBezTo>
                      <a:pt x="1465262" y="51505"/>
                      <a:pt x="525462" y="-64382"/>
                      <a:pt x="77787" y="51505"/>
                    </a:cubicBezTo>
                    <a:lnTo>
                      <a:pt x="0" y="535693"/>
                    </a:lnTo>
                    <a:lnTo>
                      <a:pt x="1517650" y="510293"/>
                    </a:lnTo>
                    <a:lnTo>
                      <a:pt x="1465262" y="51505"/>
                    </a:lnTo>
                    <a:close/>
                  </a:path>
                </a:pathLst>
              </a:custGeom>
              <a:solidFill>
                <a:srgbClr val="B15210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0" name="รูปแบบอิสระ: รูปร่าง 49">
                <a:extLst>
                  <a:ext uri="{FF2B5EF4-FFF2-40B4-BE49-F238E27FC236}">
                    <a16:creationId xmlns="" xmlns:a16="http://schemas.microsoft.com/office/drawing/2014/main" id="{68FD5A2E-579D-4287-9662-7BC86BFC98EB}"/>
                  </a:ext>
                </a:extLst>
              </p:cNvPr>
              <p:cNvSpPr/>
              <p:nvPr/>
            </p:nvSpPr>
            <p:spPr>
              <a:xfrm>
                <a:off x="2337974" y="4567083"/>
                <a:ext cx="865052" cy="1139775"/>
              </a:xfrm>
              <a:custGeom>
                <a:avLst/>
                <a:gdLst>
                  <a:gd name="connsiteX0" fmla="*/ 719551 w 865052"/>
                  <a:gd name="connsiteY0" fmla="*/ 411633 h 1139775"/>
                  <a:gd name="connsiteX1" fmla="*/ 857663 w 865052"/>
                  <a:gd name="connsiteY1" fmla="*/ 89371 h 1139775"/>
                  <a:gd name="connsiteX2" fmla="*/ 119476 w 865052"/>
                  <a:gd name="connsiteY2" fmla="*/ 65558 h 1139775"/>
                  <a:gd name="connsiteX3" fmla="*/ 235363 w 865052"/>
                  <a:gd name="connsiteY3" fmla="*/ 387821 h 1139775"/>
                  <a:gd name="connsiteX4" fmla="*/ 5176 w 865052"/>
                  <a:gd name="connsiteY4" fmla="*/ 1033933 h 1139775"/>
                  <a:gd name="connsiteX5" fmla="*/ 835438 w 865052"/>
                  <a:gd name="connsiteY5" fmla="*/ 1079971 h 1139775"/>
                  <a:gd name="connsiteX6" fmla="*/ 719551 w 865052"/>
                  <a:gd name="connsiteY6" fmla="*/ 411633 h 1139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5052" h="1139775">
                    <a:moveTo>
                      <a:pt x="719551" y="411633"/>
                    </a:moveTo>
                    <a:cubicBezTo>
                      <a:pt x="719551" y="411633"/>
                      <a:pt x="903701" y="135408"/>
                      <a:pt x="857663" y="89371"/>
                    </a:cubicBezTo>
                    <a:cubicBezTo>
                      <a:pt x="811626" y="43333"/>
                      <a:pt x="303626" y="-72554"/>
                      <a:pt x="119476" y="65558"/>
                    </a:cubicBezTo>
                    <a:cubicBezTo>
                      <a:pt x="119476" y="65558"/>
                      <a:pt x="95663" y="181446"/>
                      <a:pt x="235363" y="387821"/>
                    </a:cubicBezTo>
                    <a:cubicBezTo>
                      <a:pt x="235363" y="387821"/>
                      <a:pt x="-40862" y="987896"/>
                      <a:pt x="5176" y="1033933"/>
                    </a:cubicBezTo>
                    <a:cubicBezTo>
                      <a:pt x="51213" y="1079971"/>
                      <a:pt x="811626" y="1218083"/>
                      <a:pt x="835438" y="1079971"/>
                    </a:cubicBezTo>
                    <a:cubicBezTo>
                      <a:pt x="857663" y="941858"/>
                      <a:pt x="719551" y="411633"/>
                      <a:pt x="719551" y="411633"/>
                    </a:cubicBezTo>
                    <a:close/>
                  </a:path>
                </a:pathLst>
              </a:custGeom>
              <a:solidFill>
                <a:srgbClr val="983E0A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1" name="รูปแบบอิสระ: รูปร่าง 50">
                <a:extLst>
                  <a:ext uri="{FF2B5EF4-FFF2-40B4-BE49-F238E27FC236}">
                    <a16:creationId xmlns="" xmlns:a16="http://schemas.microsoft.com/office/drawing/2014/main" id="{944842AA-3018-4376-951E-83CACE63F9F2}"/>
                  </a:ext>
                </a:extLst>
              </p:cNvPr>
              <p:cNvSpPr/>
              <p:nvPr/>
            </p:nvSpPr>
            <p:spPr>
              <a:xfrm>
                <a:off x="2487785" y="4877216"/>
                <a:ext cx="631702" cy="250196"/>
              </a:xfrm>
              <a:custGeom>
                <a:avLst/>
                <a:gdLst>
                  <a:gd name="connsiteX0" fmla="*/ 615777 w 631702"/>
                  <a:gd name="connsiteY0" fmla="*/ 77688 h 250196"/>
                  <a:gd name="connsiteX1" fmla="*/ 15702 w 631702"/>
                  <a:gd name="connsiteY1" fmla="*/ 31651 h 250196"/>
                  <a:gd name="connsiteX2" fmla="*/ 39515 w 631702"/>
                  <a:gd name="connsiteY2" fmla="*/ 123726 h 250196"/>
                  <a:gd name="connsiteX3" fmla="*/ 15702 w 631702"/>
                  <a:gd name="connsiteY3" fmla="*/ 215801 h 250196"/>
                  <a:gd name="connsiteX4" fmla="*/ 384002 w 631702"/>
                  <a:gd name="connsiteY4" fmla="*/ 239613 h 250196"/>
                  <a:gd name="connsiteX5" fmla="*/ 568152 w 631702"/>
                  <a:gd name="connsiteY5" fmla="*/ 239613 h 250196"/>
                  <a:gd name="connsiteX6" fmla="*/ 591965 w 631702"/>
                  <a:gd name="connsiteY6" fmla="*/ 169763 h 250196"/>
                  <a:gd name="connsiteX7" fmla="*/ 615777 w 631702"/>
                  <a:gd name="connsiteY7" fmla="*/ 77688 h 250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1702" h="250196">
                    <a:moveTo>
                      <a:pt x="615777" y="77688"/>
                    </a:moveTo>
                    <a:cubicBezTo>
                      <a:pt x="615777" y="77688"/>
                      <a:pt x="315740" y="-60424"/>
                      <a:pt x="15702" y="31651"/>
                    </a:cubicBezTo>
                    <a:cubicBezTo>
                      <a:pt x="15702" y="31651"/>
                      <a:pt x="-8110" y="123726"/>
                      <a:pt x="39515" y="123726"/>
                    </a:cubicBezTo>
                    <a:cubicBezTo>
                      <a:pt x="39515" y="123726"/>
                      <a:pt x="-30335" y="193576"/>
                      <a:pt x="15702" y="215801"/>
                    </a:cubicBezTo>
                    <a:cubicBezTo>
                      <a:pt x="15702" y="215801"/>
                      <a:pt x="315740" y="215801"/>
                      <a:pt x="384002" y="239613"/>
                    </a:cubicBezTo>
                    <a:cubicBezTo>
                      <a:pt x="453852" y="263426"/>
                      <a:pt x="499890" y="239613"/>
                      <a:pt x="568152" y="239613"/>
                    </a:cubicBezTo>
                    <a:cubicBezTo>
                      <a:pt x="638002" y="239613"/>
                      <a:pt x="638002" y="169763"/>
                      <a:pt x="591965" y="169763"/>
                    </a:cubicBezTo>
                    <a:cubicBezTo>
                      <a:pt x="593552" y="169763"/>
                      <a:pt x="661815" y="147539"/>
                      <a:pt x="615777" y="77688"/>
                    </a:cubicBezTo>
                    <a:close/>
                  </a:path>
                </a:pathLst>
              </a:custGeom>
              <a:solidFill>
                <a:srgbClr val="983E0A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2" name="รูปแบบอิสระ: รูปร่าง 51">
                <a:extLst>
                  <a:ext uri="{FF2B5EF4-FFF2-40B4-BE49-F238E27FC236}">
                    <a16:creationId xmlns="" xmlns:a16="http://schemas.microsoft.com/office/drawing/2014/main" id="{5F356E67-BEBA-435B-818A-B95346A1F266}"/>
                  </a:ext>
                </a:extLst>
              </p:cNvPr>
              <p:cNvSpPr/>
              <p:nvPr/>
            </p:nvSpPr>
            <p:spPr>
              <a:xfrm>
                <a:off x="2276474" y="7650490"/>
                <a:ext cx="401637" cy="117464"/>
              </a:xfrm>
              <a:custGeom>
                <a:avLst/>
                <a:gdLst>
                  <a:gd name="connsiteX0" fmla="*/ 401638 w 401637"/>
                  <a:gd name="connsiteY0" fmla="*/ 6339 h 117464"/>
                  <a:gd name="connsiteX1" fmla="*/ 263525 w 401637"/>
                  <a:gd name="connsiteY1" fmla="*/ 117464 h 117464"/>
                  <a:gd name="connsiteX2" fmla="*/ 0 w 401637"/>
                  <a:gd name="connsiteY2" fmla="*/ 1577 h 117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1637" h="117464">
                    <a:moveTo>
                      <a:pt x="401638" y="6339"/>
                    </a:moveTo>
                    <a:cubicBezTo>
                      <a:pt x="401638" y="6339"/>
                      <a:pt x="279400" y="52376"/>
                      <a:pt x="263525" y="117464"/>
                    </a:cubicBezTo>
                    <a:cubicBezTo>
                      <a:pt x="263525" y="117464"/>
                      <a:pt x="185738" y="-15886"/>
                      <a:pt x="0" y="1577"/>
                    </a:cubicBezTo>
                  </a:path>
                </a:pathLst>
              </a:custGeom>
              <a:noFill/>
              <a:ln w="15875" cap="rnd">
                <a:solidFill>
                  <a:srgbClr val="53474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sp>
            <p:nvSpPr>
              <p:cNvPr id="53" name="รูปแบบอิสระ: รูปร่าง 52">
                <a:extLst>
                  <a:ext uri="{FF2B5EF4-FFF2-40B4-BE49-F238E27FC236}">
                    <a16:creationId xmlns="" xmlns:a16="http://schemas.microsoft.com/office/drawing/2014/main" id="{1298583F-9745-44A4-9E88-CDC70A4DF480}"/>
                  </a:ext>
                </a:extLst>
              </p:cNvPr>
              <p:cNvSpPr/>
              <p:nvPr/>
            </p:nvSpPr>
            <p:spPr>
              <a:xfrm>
                <a:off x="2854325" y="7650490"/>
                <a:ext cx="401637" cy="117464"/>
              </a:xfrm>
              <a:custGeom>
                <a:avLst/>
                <a:gdLst>
                  <a:gd name="connsiteX0" fmla="*/ 0 w 401637"/>
                  <a:gd name="connsiteY0" fmla="*/ 6339 h 117464"/>
                  <a:gd name="connsiteX1" fmla="*/ 138112 w 401637"/>
                  <a:gd name="connsiteY1" fmla="*/ 117464 h 117464"/>
                  <a:gd name="connsiteX2" fmla="*/ 401638 w 401637"/>
                  <a:gd name="connsiteY2" fmla="*/ 1577 h 117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1637" h="117464">
                    <a:moveTo>
                      <a:pt x="0" y="6339"/>
                    </a:moveTo>
                    <a:cubicBezTo>
                      <a:pt x="0" y="6339"/>
                      <a:pt x="122237" y="52376"/>
                      <a:pt x="138112" y="117464"/>
                    </a:cubicBezTo>
                    <a:cubicBezTo>
                      <a:pt x="138112" y="117464"/>
                      <a:pt x="215900" y="-15886"/>
                      <a:pt x="401638" y="1577"/>
                    </a:cubicBezTo>
                  </a:path>
                </a:pathLst>
              </a:custGeom>
              <a:noFill/>
              <a:ln w="15875" cap="rnd">
                <a:solidFill>
                  <a:srgbClr val="53474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400"/>
              </a:p>
            </p:txBody>
          </p:sp>
          <p:grpSp>
            <p:nvGrpSpPr>
              <p:cNvPr id="54" name="กราฟิก 2">
                <a:extLst>
                  <a:ext uri="{FF2B5EF4-FFF2-40B4-BE49-F238E27FC236}">
                    <a16:creationId xmlns="" xmlns:a16="http://schemas.microsoft.com/office/drawing/2014/main" id="{9550D184-6A54-4776-9107-B459B987431B}"/>
                  </a:ext>
                </a:extLst>
              </p:cNvPr>
              <p:cNvGrpSpPr/>
              <p:nvPr/>
            </p:nvGrpSpPr>
            <p:grpSpPr>
              <a:xfrm>
                <a:off x="1660733" y="1681792"/>
                <a:ext cx="2168107" cy="2008163"/>
                <a:chOff x="1660733" y="1681792"/>
                <a:chExt cx="2168107" cy="2008163"/>
              </a:xfrm>
            </p:grpSpPr>
            <p:sp>
              <p:nvSpPr>
                <p:cNvPr id="55" name="รูปแบบอิสระ: รูปร่าง 54">
                  <a:extLst>
                    <a:ext uri="{FF2B5EF4-FFF2-40B4-BE49-F238E27FC236}">
                      <a16:creationId xmlns="" xmlns:a16="http://schemas.microsoft.com/office/drawing/2014/main" id="{0E92489C-7514-499D-8504-A622F6CD5E51}"/>
                    </a:ext>
                  </a:extLst>
                </p:cNvPr>
                <p:cNvSpPr/>
                <p:nvPr/>
              </p:nvSpPr>
              <p:spPr>
                <a:xfrm>
                  <a:off x="3519487" y="2889140"/>
                  <a:ext cx="309353" cy="375908"/>
                </a:xfrm>
                <a:custGeom>
                  <a:avLst/>
                  <a:gdLst>
                    <a:gd name="connsiteX0" fmla="*/ 92075 w 309353"/>
                    <a:gd name="connsiteY0" fmla="*/ 13126 h 375908"/>
                    <a:gd name="connsiteX1" fmla="*/ 304800 w 309353"/>
                    <a:gd name="connsiteY1" fmla="*/ 125839 h 375908"/>
                    <a:gd name="connsiteX2" fmla="*/ 50800 w 309353"/>
                    <a:gd name="connsiteY2" fmla="*/ 351264 h 375908"/>
                    <a:gd name="connsiteX3" fmla="*/ 0 w 309353"/>
                    <a:gd name="connsiteY3" fmla="*/ 259189 h 375908"/>
                    <a:gd name="connsiteX4" fmla="*/ 92075 w 309353"/>
                    <a:gd name="connsiteY4" fmla="*/ 13126 h 37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9353" h="375908">
                      <a:moveTo>
                        <a:pt x="92075" y="13126"/>
                      </a:moveTo>
                      <a:cubicBezTo>
                        <a:pt x="92075" y="13126"/>
                        <a:pt x="268288" y="-56724"/>
                        <a:pt x="304800" y="125839"/>
                      </a:cubicBezTo>
                      <a:cubicBezTo>
                        <a:pt x="341313" y="308401"/>
                        <a:pt x="149225" y="430639"/>
                        <a:pt x="50800" y="351264"/>
                      </a:cubicBezTo>
                      <a:lnTo>
                        <a:pt x="0" y="259189"/>
                      </a:lnTo>
                      <a:lnTo>
                        <a:pt x="92075" y="13126"/>
                      </a:lnTo>
                      <a:close/>
                    </a:path>
                  </a:pathLst>
                </a:custGeom>
                <a:solidFill>
                  <a:srgbClr val="FFDABB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56" name="รูปแบบอิสระ: รูปร่าง 55">
                  <a:extLst>
                    <a:ext uri="{FF2B5EF4-FFF2-40B4-BE49-F238E27FC236}">
                      <a16:creationId xmlns="" xmlns:a16="http://schemas.microsoft.com/office/drawing/2014/main" id="{CEB84AC6-B52B-41F5-8647-E2DECBADCB70}"/>
                    </a:ext>
                  </a:extLst>
                </p:cNvPr>
                <p:cNvSpPr/>
                <p:nvPr/>
              </p:nvSpPr>
              <p:spPr>
                <a:xfrm>
                  <a:off x="1660733" y="2889140"/>
                  <a:ext cx="309353" cy="375908"/>
                </a:xfrm>
                <a:custGeom>
                  <a:avLst/>
                  <a:gdLst>
                    <a:gd name="connsiteX0" fmla="*/ 217279 w 309353"/>
                    <a:gd name="connsiteY0" fmla="*/ 13126 h 375908"/>
                    <a:gd name="connsiteX1" fmla="*/ 4554 w 309353"/>
                    <a:gd name="connsiteY1" fmla="*/ 125839 h 375908"/>
                    <a:gd name="connsiteX2" fmla="*/ 258554 w 309353"/>
                    <a:gd name="connsiteY2" fmla="*/ 351264 h 375908"/>
                    <a:gd name="connsiteX3" fmla="*/ 309354 w 309353"/>
                    <a:gd name="connsiteY3" fmla="*/ 259189 h 375908"/>
                    <a:gd name="connsiteX4" fmla="*/ 217279 w 309353"/>
                    <a:gd name="connsiteY4" fmla="*/ 13126 h 375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9353" h="375908">
                      <a:moveTo>
                        <a:pt x="217279" y="13126"/>
                      </a:moveTo>
                      <a:cubicBezTo>
                        <a:pt x="217279" y="13126"/>
                        <a:pt x="41066" y="-56724"/>
                        <a:pt x="4554" y="125839"/>
                      </a:cubicBezTo>
                      <a:cubicBezTo>
                        <a:pt x="-31959" y="308401"/>
                        <a:pt x="160129" y="430639"/>
                        <a:pt x="258554" y="351264"/>
                      </a:cubicBezTo>
                      <a:lnTo>
                        <a:pt x="309354" y="259189"/>
                      </a:lnTo>
                      <a:lnTo>
                        <a:pt x="217279" y="13126"/>
                      </a:lnTo>
                      <a:close/>
                    </a:path>
                  </a:pathLst>
                </a:custGeom>
                <a:solidFill>
                  <a:srgbClr val="FFDABB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57" name="รูปแบบอิสระ: รูปร่าง 56">
                  <a:extLst>
                    <a:ext uri="{FF2B5EF4-FFF2-40B4-BE49-F238E27FC236}">
                      <a16:creationId xmlns="" xmlns:a16="http://schemas.microsoft.com/office/drawing/2014/main" id="{7E77FF11-197A-4CC3-9805-0815C7D7918B}"/>
                    </a:ext>
                  </a:extLst>
                </p:cNvPr>
                <p:cNvSpPr/>
                <p:nvPr/>
              </p:nvSpPr>
              <p:spPr>
                <a:xfrm>
                  <a:off x="1779364" y="1684654"/>
                  <a:ext cx="1937196" cy="2005301"/>
                </a:xfrm>
                <a:custGeom>
                  <a:avLst/>
                  <a:gdLst>
                    <a:gd name="connsiteX0" fmla="*/ 151036 w 1937196"/>
                    <a:gd name="connsiteY0" fmla="*/ 415925 h 2005301"/>
                    <a:gd name="connsiteX1" fmla="*/ 968598 w 1937196"/>
                    <a:gd name="connsiteY1" fmla="*/ 0 h 2005301"/>
                    <a:gd name="connsiteX2" fmla="*/ 1786161 w 1937196"/>
                    <a:gd name="connsiteY2" fmla="*/ 415925 h 2005301"/>
                    <a:gd name="connsiteX3" fmla="*/ 1811561 w 1937196"/>
                    <a:gd name="connsiteY3" fmla="*/ 1498600 h 2005301"/>
                    <a:gd name="connsiteX4" fmla="*/ 968598 w 1937196"/>
                    <a:gd name="connsiteY4" fmla="*/ 2005013 h 2005301"/>
                    <a:gd name="connsiteX5" fmla="*/ 125636 w 1937196"/>
                    <a:gd name="connsiteY5" fmla="*/ 1498600 h 2005301"/>
                    <a:gd name="connsiteX6" fmla="*/ 151036 w 1937196"/>
                    <a:gd name="connsiteY6" fmla="*/ 415925 h 2005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7196" h="2005301">
                      <a:moveTo>
                        <a:pt x="151036" y="415925"/>
                      </a:moveTo>
                      <a:cubicBezTo>
                        <a:pt x="416148" y="52387"/>
                        <a:pt x="968598" y="0"/>
                        <a:pt x="968598" y="0"/>
                      </a:cubicBezTo>
                      <a:cubicBezTo>
                        <a:pt x="968598" y="0"/>
                        <a:pt x="1521048" y="52387"/>
                        <a:pt x="1786161" y="415925"/>
                      </a:cubicBezTo>
                      <a:cubicBezTo>
                        <a:pt x="1935386" y="620712"/>
                        <a:pt x="2022698" y="977900"/>
                        <a:pt x="1811561" y="1498600"/>
                      </a:cubicBezTo>
                      <a:cubicBezTo>
                        <a:pt x="1811561" y="1498600"/>
                        <a:pt x="2135411" y="2019300"/>
                        <a:pt x="968598" y="2005013"/>
                      </a:cubicBezTo>
                      <a:cubicBezTo>
                        <a:pt x="-198214" y="2019300"/>
                        <a:pt x="125636" y="1498600"/>
                        <a:pt x="125636" y="1498600"/>
                      </a:cubicBezTo>
                      <a:cubicBezTo>
                        <a:pt x="-85502" y="976313"/>
                        <a:pt x="1811" y="620712"/>
                        <a:pt x="151036" y="415925"/>
                      </a:cubicBezTo>
                      <a:close/>
                    </a:path>
                  </a:pathLst>
                </a:custGeom>
                <a:solidFill>
                  <a:srgbClr val="FFDABB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58" name="รูปแบบอิสระ: รูปร่าง 57">
                  <a:extLst>
                    <a:ext uri="{FF2B5EF4-FFF2-40B4-BE49-F238E27FC236}">
                      <a16:creationId xmlns="" xmlns:a16="http://schemas.microsoft.com/office/drawing/2014/main" id="{BC7F700E-3F06-4D52-AB72-CFAE1A9ADDE5}"/>
                    </a:ext>
                  </a:extLst>
                </p:cNvPr>
                <p:cNvSpPr/>
                <p:nvPr/>
              </p:nvSpPr>
              <p:spPr>
                <a:xfrm>
                  <a:off x="3043237" y="2551755"/>
                  <a:ext cx="397623" cy="94923"/>
                </a:xfrm>
                <a:custGeom>
                  <a:avLst/>
                  <a:gdLst>
                    <a:gd name="connsiteX0" fmla="*/ 0 w 397623"/>
                    <a:gd name="connsiteY0" fmla="*/ 25074 h 94923"/>
                    <a:gd name="connsiteX1" fmla="*/ 28575 w 397623"/>
                    <a:gd name="connsiteY1" fmla="*/ 94924 h 94923"/>
                    <a:gd name="connsiteX2" fmla="*/ 379413 w 397623"/>
                    <a:gd name="connsiteY2" fmla="*/ 52061 h 94923"/>
                    <a:gd name="connsiteX3" fmla="*/ 0 w 397623"/>
                    <a:gd name="connsiteY3" fmla="*/ 25074 h 94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7623" h="94923">
                      <a:moveTo>
                        <a:pt x="0" y="25074"/>
                      </a:moveTo>
                      <a:cubicBezTo>
                        <a:pt x="0" y="25074"/>
                        <a:pt x="0" y="94924"/>
                        <a:pt x="28575" y="94924"/>
                      </a:cubicBezTo>
                      <a:cubicBezTo>
                        <a:pt x="57150" y="94924"/>
                        <a:pt x="338138" y="52061"/>
                        <a:pt x="379413" y="52061"/>
                      </a:cubicBezTo>
                      <a:cubicBezTo>
                        <a:pt x="422275" y="53649"/>
                        <a:pt x="422275" y="-44776"/>
                        <a:pt x="0" y="25074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59" name="รูปแบบอิสระ: รูปร่าง 58">
                  <a:extLst>
                    <a:ext uri="{FF2B5EF4-FFF2-40B4-BE49-F238E27FC236}">
                      <a16:creationId xmlns="" xmlns:a16="http://schemas.microsoft.com/office/drawing/2014/main" id="{04957D16-0150-40B0-B9E9-EC79F2F8B0E4}"/>
                    </a:ext>
                  </a:extLst>
                </p:cNvPr>
                <p:cNvSpPr/>
                <p:nvPr/>
              </p:nvSpPr>
              <p:spPr>
                <a:xfrm>
                  <a:off x="2074114" y="2551755"/>
                  <a:ext cx="397622" cy="94923"/>
                </a:xfrm>
                <a:custGeom>
                  <a:avLst/>
                  <a:gdLst>
                    <a:gd name="connsiteX0" fmla="*/ 397623 w 397622"/>
                    <a:gd name="connsiteY0" fmla="*/ 25074 h 94923"/>
                    <a:gd name="connsiteX1" fmla="*/ 369048 w 397622"/>
                    <a:gd name="connsiteY1" fmla="*/ 94924 h 94923"/>
                    <a:gd name="connsiteX2" fmla="*/ 18210 w 397622"/>
                    <a:gd name="connsiteY2" fmla="*/ 52061 h 94923"/>
                    <a:gd name="connsiteX3" fmla="*/ 397623 w 397622"/>
                    <a:gd name="connsiteY3" fmla="*/ 25074 h 94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7622" h="94923">
                      <a:moveTo>
                        <a:pt x="397623" y="25074"/>
                      </a:moveTo>
                      <a:cubicBezTo>
                        <a:pt x="397623" y="25074"/>
                        <a:pt x="397623" y="94924"/>
                        <a:pt x="369048" y="94924"/>
                      </a:cubicBezTo>
                      <a:cubicBezTo>
                        <a:pt x="340473" y="94924"/>
                        <a:pt x="59485" y="52061"/>
                        <a:pt x="18210" y="52061"/>
                      </a:cubicBezTo>
                      <a:cubicBezTo>
                        <a:pt x="-24652" y="53649"/>
                        <a:pt x="-24652" y="-44776"/>
                        <a:pt x="397623" y="25074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60" name="รูปแบบอิสระ: รูปร่าง 59">
                  <a:extLst>
                    <a:ext uri="{FF2B5EF4-FFF2-40B4-BE49-F238E27FC236}">
                      <a16:creationId xmlns="" xmlns:a16="http://schemas.microsoft.com/office/drawing/2014/main" id="{8B166B33-CB8C-430B-B674-8D1BA020A603}"/>
                    </a:ext>
                  </a:extLst>
                </p:cNvPr>
                <p:cNvSpPr/>
                <p:nvPr/>
              </p:nvSpPr>
              <p:spPr>
                <a:xfrm>
                  <a:off x="2636837" y="3421379"/>
                  <a:ext cx="252412" cy="43744"/>
                </a:xfrm>
                <a:custGeom>
                  <a:avLst/>
                  <a:gdLst>
                    <a:gd name="connsiteX0" fmla="*/ 252412 w 252412"/>
                    <a:gd name="connsiteY0" fmla="*/ 0 h 43744"/>
                    <a:gd name="connsiteX1" fmla="*/ 0 w 252412"/>
                    <a:gd name="connsiteY1" fmla="*/ 0 h 43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2412" h="43744">
                      <a:moveTo>
                        <a:pt x="252412" y="0"/>
                      </a:moveTo>
                      <a:cubicBezTo>
                        <a:pt x="252412" y="0"/>
                        <a:pt x="125412" y="98425"/>
                        <a:pt x="0" y="0"/>
                      </a:cubicBezTo>
                    </a:path>
                  </a:pathLst>
                </a:custGeom>
                <a:noFill/>
                <a:ln w="15875" cap="rnd">
                  <a:solidFill>
                    <a:srgbClr val="53474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61" name="รูปแบบอิสระ: รูปร่าง 60">
                  <a:extLst>
                    <a:ext uri="{FF2B5EF4-FFF2-40B4-BE49-F238E27FC236}">
                      <a16:creationId xmlns="" xmlns:a16="http://schemas.microsoft.com/office/drawing/2014/main" id="{47E76502-4ED3-45C2-BF16-D05250856C8E}"/>
                    </a:ext>
                  </a:extLst>
                </p:cNvPr>
                <p:cNvSpPr/>
                <p:nvPr/>
              </p:nvSpPr>
              <p:spPr>
                <a:xfrm>
                  <a:off x="1780951" y="1681792"/>
                  <a:ext cx="1937196" cy="1499874"/>
                </a:xfrm>
                <a:custGeom>
                  <a:avLst/>
                  <a:gdLst>
                    <a:gd name="connsiteX0" fmla="*/ 974948 w 1937196"/>
                    <a:gd name="connsiteY0" fmla="*/ 452125 h 1499874"/>
                    <a:gd name="connsiteX1" fmla="*/ 1706786 w 1937196"/>
                    <a:gd name="connsiteY1" fmla="*/ 452125 h 1499874"/>
                    <a:gd name="connsiteX2" fmla="*/ 1776636 w 1937196"/>
                    <a:gd name="connsiteY2" fmla="*/ 958537 h 1499874"/>
                    <a:gd name="connsiteX3" fmla="*/ 1811561 w 1937196"/>
                    <a:gd name="connsiteY3" fmla="*/ 1499875 h 1499874"/>
                    <a:gd name="connsiteX4" fmla="*/ 1786161 w 1937196"/>
                    <a:gd name="connsiteY4" fmla="*/ 325125 h 1499874"/>
                    <a:gd name="connsiteX5" fmla="*/ 968598 w 1937196"/>
                    <a:gd name="connsiteY5" fmla="*/ 1275 h 1499874"/>
                    <a:gd name="connsiteX6" fmla="*/ 151036 w 1937196"/>
                    <a:gd name="connsiteY6" fmla="*/ 325125 h 1499874"/>
                    <a:gd name="connsiteX7" fmla="*/ 125636 w 1937196"/>
                    <a:gd name="connsiteY7" fmla="*/ 1499875 h 1499874"/>
                    <a:gd name="connsiteX8" fmla="*/ 174848 w 1937196"/>
                    <a:gd name="connsiteY8" fmla="*/ 958537 h 1499874"/>
                    <a:gd name="connsiteX9" fmla="*/ 217711 w 1937196"/>
                    <a:gd name="connsiteY9" fmla="*/ 452125 h 1499874"/>
                    <a:gd name="connsiteX10" fmla="*/ 974948 w 1937196"/>
                    <a:gd name="connsiteY10" fmla="*/ 452125 h 1499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37196" h="1499874">
                      <a:moveTo>
                        <a:pt x="974948" y="452125"/>
                      </a:moveTo>
                      <a:cubicBezTo>
                        <a:pt x="1284511" y="452125"/>
                        <a:pt x="1509936" y="226700"/>
                        <a:pt x="1706786" y="452125"/>
                      </a:cubicBezTo>
                      <a:cubicBezTo>
                        <a:pt x="1903636" y="677550"/>
                        <a:pt x="1776636" y="958537"/>
                        <a:pt x="1776636" y="958537"/>
                      </a:cubicBezTo>
                      <a:cubicBezTo>
                        <a:pt x="1903636" y="1099825"/>
                        <a:pt x="1811561" y="1499875"/>
                        <a:pt x="1811561" y="1499875"/>
                      </a:cubicBezTo>
                      <a:cubicBezTo>
                        <a:pt x="2022698" y="979175"/>
                        <a:pt x="1935386" y="531500"/>
                        <a:pt x="1786161" y="325125"/>
                      </a:cubicBezTo>
                      <a:cubicBezTo>
                        <a:pt x="1521048" y="-38413"/>
                        <a:pt x="968598" y="1275"/>
                        <a:pt x="968598" y="1275"/>
                      </a:cubicBezTo>
                      <a:cubicBezTo>
                        <a:pt x="968598" y="1275"/>
                        <a:pt x="416148" y="-38413"/>
                        <a:pt x="151036" y="325125"/>
                      </a:cubicBezTo>
                      <a:cubicBezTo>
                        <a:pt x="1811" y="529912"/>
                        <a:pt x="-85502" y="979175"/>
                        <a:pt x="125636" y="1499875"/>
                      </a:cubicBezTo>
                      <a:cubicBezTo>
                        <a:pt x="125636" y="1499875"/>
                        <a:pt x="62136" y="1099825"/>
                        <a:pt x="174848" y="958537"/>
                      </a:cubicBezTo>
                      <a:cubicBezTo>
                        <a:pt x="174848" y="958537"/>
                        <a:pt x="27211" y="642625"/>
                        <a:pt x="217711" y="452125"/>
                      </a:cubicBezTo>
                      <a:cubicBezTo>
                        <a:pt x="468536" y="199712"/>
                        <a:pt x="665386" y="452125"/>
                        <a:pt x="974948" y="452125"/>
                      </a:cubicBezTo>
                      <a:close/>
                    </a:path>
                  </a:pathLst>
                </a:custGeom>
                <a:solidFill>
                  <a:srgbClr val="A5A5A5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62" name="รูปแบบอิสระ: รูปร่าง 61">
                  <a:extLst>
                    <a:ext uri="{FF2B5EF4-FFF2-40B4-BE49-F238E27FC236}">
                      <a16:creationId xmlns="" xmlns:a16="http://schemas.microsoft.com/office/drawing/2014/main" id="{87EE48EE-EC01-4559-8B0D-7383AD1CDD74}"/>
                    </a:ext>
                  </a:extLst>
                </p:cNvPr>
                <p:cNvSpPr/>
                <p:nvPr/>
              </p:nvSpPr>
              <p:spPr>
                <a:xfrm>
                  <a:off x="2201862" y="2830829"/>
                  <a:ext cx="130174" cy="228599"/>
                </a:xfrm>
                <a:custGeom>
                  <a:avLst/>
                  <a:gdLst>
                    <a:gd name="connsiteX0" fmla="*/ 130175 w 130174"/>
                    <a:gd name="connsiteY0" fmla="*/ 114300 h 228599"/>
                    <a:gd name="connsiteX1" fmla="*/ 65087 w 130174"/>
                    <a:gd name="connsiteY1" fmla="*/ 228600 h 228599"/>
                    <a:gd name="connsiteX2" fmla="*/ 0 w 130174"/>
                    <a:gd name="connsiteY2" fmla="*/ 114300 h 228599"/>
                    <a:gd name="connsiteX3" fmla="*/ 65087 w 130174"/>
                    <a:gd name="connsiteY3" fmla="*/ 0 h 228599"/>
                    <a:gd name="connsiteX4" fmla="*/ 130175 w 130174"/>
                    <a:gd name="connsiteY4" fmla="*/ 114300 h 228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0174" h="228599">
                      <a:moveTo>
                        <a:pt x="130175" y="114300"/>
                      </a:moveTo>
                      <a:cubicBezTo>
                        <a:pt x="130175" y="177426"/>
                        <a:pt x="101034" y="228600"/>
                        <a:pt x="65087" y="228600"/>
                      </a:cubicBezTo>
                      <a:cubicBezTo>
                        <a:pt x="29140" y="228600"/>
                        <a:pt x="0" y="177426"/>
                        <a:pt x="0" y="114300"/>
                      </a:cubicBezTo>
                      <a:cubicBezTo>
                        <a:pt x="0" y="51174"/>
                        <a:pt x="29140" y="0"/>
                        <a:pt x="65087" y="0"/>
                      </a:cubicBezTo>
                      <a:cubicBezTo>
                        <a:pt x="101034" y="0"/>
                        <a:pt x="130175" y="51174"/>
                        <a:pt x="130175" y="114300"/>
                      </a:cubicBezTo>
                      <a:close/>
                    </a:path>
                  </a:pathLst>
                </a:custGeom>
                <a:solidFill>
                  <a:srgbClr val="534741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63" name="รูปแบบอิสระ: รูปร่าง 62">
                  <a:extLst>
                    <a:ext uri="{FF2B5EF4-FFF2-40B4-BE49-F238E27FC236}">
                      <a16:creationId xmlns="" xmlns:a16="http://schemas.microsoft.com/office/drawing/2014/main" id="{13D9C985-69C6-4C3F-8144-0E51EB6BE136}"/>
                    </a:ext>
                  </a:extLst>
                </p:cNvPr>
                <p:cNvSpPr/>
                <p:nvPr/>
              </p:nvSpPr>
              <p:spPr>
                <a:xfrm>
                  <a:off x="3170237" y="2830829"/>
                  <a:ext cx="130174" cy="228599"/>
                </a:xfrm>
                <a:custGeom>
                  <a:avLst/>
                  <a:gdLst>
                    <a:gd name="connsiteX0" fmla="*/ 130175 w 130174"/>
                    <a:gd name="connsiteY0" fmla="*/ 114300 h 228599"/>
                    <a:gd name="connsiteX1" fmla="*/ 65087 w 130174"/>
                    <a:gd name="connsiteY1" fmla="*/ 228600 h 228599"/>
                    <a:gd name="connsiteX2" fmla="*/ 0 w 130174"/>
                    <a:gd name="connsiteY2" fmla="*/ 114300 h 228599"/>
                    <a:gd name="connsiteX3" fmla="*/ 65087 w 130174"/>
                    <a:gd name="connsiteY3" fmla="*/ 0 h 228599"/>
                    <a:gd name="connsiteX4" fmla="*/ 130175 w 130174"/>
                    <a:gd name="connsiteY4" fmla="*/ 114300 h 228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0174" h="228599">
                      <a:moveTo>
                        <a:pt x="130175" y="114300"/>
                      </a:moveTo>
                      <a:cubicBezTo>
                        <a:pt x="130175" y="177426"/>
                        <a:pt x="101034" y="228600"/>
                        <a:pt x="65087" y="228600"/>
                      </a:cubicBezTo>
                      <a:cubicBezTo>
                        <a:pt x="29140" y="228600"/>
                        <a:pt x="0" y="177426"/>
                        <a:pt x="0" y="114300"/>
                      </a:cubicBezTo>
                      <a:cubicBezTo>
                        <a:pt x="0" y="51174"/>
                        <a:pt x="29140" y="0"/>
                        <a:pt x="65087" y="0"/>
                      </a:cubicBezTo>
                      <a:cubicBezTo>
                        <a:pt x="101034" y="0"/>
                        <a:pt x="130175" y="51174"/>
                        <a:pt x="130175" y="114300"/>
                      </a:cubicBezTo>
                      <a:close/>
                    </a:path>
                  </a:pathLst>
                </a:custGeom>
                <a:solidFill>
                  <a:srgbClr val="534741"/>
                </a:solidFill>
                <a:ln w="158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</p:grpSp>
        </p:grpSp>
      </p:grpSp>
      <p:sp>
        <p:nvSpPr>
          <p:cNvPr id="67" name="ตัวแทนข้อความ 49">
            <a:extLst>
              <a:ext uri="{FF2B5EF4-FFF2-40B4-BE49-F238E27FC236}">
                <a16:creationId xmlns="" xmlns:a16="http://schemas.microsoft.com/office/drawing/2014/main" id="{17D966EB-106E-4EA5-9E92-E316305F9AE0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444705" y="834893"/>
            <a:ext cx="4320900" cy="1404759"/>
          </a:xfrm>
        </p:spPr>
        <p:txBody>
          <a:bodyPr>
            <a:noAutofit/>
          </a:bodyPr>
          <a:lstStyle>
            <a:lvl1pPr marL="0" indent="0" algn="ctr">
              <a:buNone/>
              <a:defRPr sz="8000" spc="-4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MONK</a:t>
            </a:r>
          </a:p>
        </p:txBody>
      </p:sp>
      <p:sp>
        <p:nvSpPr>
          <p:cNvPr id="68" name="ตัวแทนข้อความ 49">
            <a:extLst>
              <a:ext uri="{FF2B5EF4-FFF2-40B4-BE49-F238E27FC236}">
                <a16:creationId xmlns="" xmlns:a16="http://schemas.microsoft.com/office/drawing/2014/main" id="{987E1A3D-B4A2-4C8B-85A2-19731EE5076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444703" y="1812349"/>
            <a:ext cx="4320900" cy="864059"/>
          </a:xfrm>
        </p:spPr>
        <p:txBody>
          <a:bodyPr>
            <a:noAutofit/>
          </a:bodyPr>
          <a:lstStyle>
            <a:lvl1pPr marL="0" indent="0" algn="ctr">
              <a:buNone/>
              <a:defRPr sz="4133" spc="-2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presentation</a:t>
            </a:r>
          </a:p>
        </p:txBody>
      </p:sp>
      <p:sp>
        <p:nvSpPr>
          <p:cNvPr id="69" name="ตัวแทนข้อความ 49">
            <a:extLst>
              <a:ext uri="{FF2B5EF4-FFF2-40B4-BE49-F238E27FC236}">
                <a16:creationId xmlns="" xmlns:a16="http://schemas.microsoft.com/office/drawing/2014/main" id="{81C279F4-43A6-4D47-817E-19614F3E590F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710569" y="3380983"/>
            <a:ext cx="2626988" cy="729676"/>
          </a:xfrm>
        </p:spPr>
        <p:txBody>
          <a:bodyPr>
            <a:noAutofit/>
          </a:bodyPr>
          <a:lstStyle>
            <a:lvl1pPr marL="0" indent="0" algn="l">
              <a:lnSpc>
                <a:spcPct val="105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12/13 Lorem Ipsum Bangkok Thailand 12345</a:t>
            </a:r>
          </a:p>
        </p:txBody>
      </p:sp>
      <p:sp>
        <p:nvSpPr>
          <p:cNvPr id="70" name="ตัวแทนข้อความ 49">
            <a:extLst>
              <a:ext uri="{FF2B5EF4-FFF2-40B4-BE49-F238E27FC236}">
                <a16:creationId xmlns="" xmlns:a16="http://schemas.microsoft.com/office/drawing/2014/main" id="{E3FCA172-423F-4DA8-86FE-E05013D2CD69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710569" y="4276756"/>
            <a:ext cx="2626988" cy="340117"/>
          </a:xfrm>
        </p:spPr>
        <p:txBody>
          <a:bodyPr>
            <a:noAutofit/>
          </a:bodyPr>
          <a:lstStyle>
            <a:lvl1pPr marL="0" indent="0" algn="l">
              <a:lnSpc>
                <a:spcPct val="105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012-345-6789</a:t>
            </a:r>
          </a:p>
        </p:txBody>
      </p:sp>
      <p:sp>
        <p:nvSpPr>
          <p:cNvPr id="71" name="ตัวแทนข้อความ 49">
            <a:extLst>
              <a:ext uri="{FF2B5EF4-FFF2-40B4-BE49-F238E27FC236}">
                <a16:creationId xmlns="" xmlns:a16="http://schemas.microsoft.com/office/drawing/2014/main" id="{5E4C7300-13F6-4981-91B3-09F3C1F5029F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8710569" y="4937879"/>
            <a:ext cx="2626988" cy="340117"/>
          </a:xfrm>
        </p:spPr>
        <p:txBody>
          <a:bodyPr>
            <a:noAutofit/>
          </a:bodyPr>
          <a:lstStyle>
            <a:lvl1pPr marL="0" indent="0" algn="l">
              <a:lnSpc>
                <a:spcPct val="105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2" name="ตัวแทนข้อความ 49">
            <a:extLst>
              <a:ext uri="{FF2B5EF4-FFF2-40B4-BE49-F238E27FC236}">
                <a16:creationId xmlns="" xmlns:a16="http://schemas.microsoft.com/office/drawing/2014/main" id="{3603F005-7638-4A89-8E4F-4D2522687559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710569" y="5536663"/>
            <a:ext cx="2626988" cy="340117"/>
          </a:xfrm>
        </p:spPr>
        <p:txBody>
          <a:bodyPr>
            <a:noAutofit/>
          </a:bodyPr>
          <a:lstStyle>
            <a:lvl1pPr marL="0" indent="0" algn="l">
              <a:lnSpc>
                <a:spcPct val="105000"/>
              </a:lnSpc>
              <a:buNone/>
              <a:defRPr sz="160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Ipsum@gmail.com</a:t>
            </a:r>
          </a:p>
        </p:txBody>
      </p:sp>
    </p:spTree>
    <p:extLst>
      <p:ext uri="{BB962C8B-B14F-4D97-AF65-F5344CB8AC3E}">
        <p14:creationId xmlns:p14="http://schemas.microsoft.com/office/powerpoint/2010/main" val="128936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ตัวแทนรูปภาพ 39">
            <a:extLst>
              <a:ext uri="{FF2B5EF4-FFF2-40B4-BE49-F238E27FC236}">
                <a16:creationId xmlns="" xmlns:a16="http://schemas.microsoft.com/office/drawing/2014/main" id="{1EC17C05-C69D-4054-869B-14B8C8F759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338233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43" name="ตัวแทนข้อความ 49">
            <a:extLst>
              <a:ext uri="{FF2B5EF4-FFF2-40B4-BE49-F238E27FC236}">
                <a16:creationId xmlns="" xmlns:a16="http://schemas.microsoft.com/office/drawing/2014/main" id="{2C3E43A2-C3DB-4DBB-BDC1-03BA519179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8864" y="2339956"/>
            <a:ext cx="3349227" cy="2469304"/>
          </a:xfrm>
        </p:spPr>
        <p:txBody>
          <a:bodyPr>
            <a:noAutofit/>
          </a:bodyPr>
          <a:lstStyle>
            <a:lvl1pPr marL="0" indent="0" algn="l">
              <a:buNone/>
              <a:defRPr sz="7733" spc="-400" baseline="0"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THANK</a:t>
            </a:r>
          </a:p>
          <a:p>
            <a:pPr lvl="0"/>
            <a:r>
              <a:rPr lang="en-US" dirty="0"/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27785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43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1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2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4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4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2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F0D6-0888-4693-A976-4BCCFF1D0F2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E01A8-7B31-430E-A9C8-8CD317953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1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9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6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0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5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2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26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/>
          <p:nvPr/>
        </p:nvSpPr>
        <p:spPr>
          <a:xfrm>
            <a:off x="0" y="5754526"/>
            <a:ext cx="12192079" cy="1103481"/>
          </a:xfrm>
          <a:custGeom>
            <a:avLst/>
            <a:gdLst/>
            <a:ahLst/>
            <a:cxnLst/>
            <a:rect l="l" t="t" r="r" b="b"/>
            <a:pathLst>
              <a:path w="4816592" h="435940" extrusionOk="0">
                <a:moveTo>
                  <a:pt x="0" y="0"/>
                </a:moveTo>
                <a:lnTo>
                  <a:pt x="4816592" y="0"/>
                </a:lnTo>
                <a:lnTo>
                  <a:pt x="4816592" y="435940"/>
                </a:lnTo>
                <a:lnTo>
                  <a:pt x="0" y="435940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11" name="Google Shape;11;p3"/>
          <p:cNvSpPr txBox="1">
            <a:spLocks noGrp="1"/>
          </p:cNvSpPr>
          <p:nvPr>
            <p:ph type="body" idx="1"/>
          </p:nvPr>
        </p:nvSpPr>
        <p:spPr>
          <a:xfrm>
            <a:off x="1004900" y="3154567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96348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ssistant"/>
              <a:buChar char="●"/>
              <a:defRPr sz="2267">
                <a:latin typeface="Assistant"/>
                <a:ea typeface="Assistant"/>
                <a:cs typeface="Assistant"/>
                <a:sym typeface="Assistant"/>
              </a:defRPr>
            </a:lvl1pPr>
            <a:lvl2pPr marL="609630" lvl="1" indent="-296348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ssistant"/>
              <a:buChar char="○"/>
              <a:defRPr sz="2267">
                <a:latin typeface="Assistant"/>
                <a:ea typeface="Assistant"/>
                <a:cs typeface="Assistant"/>
                <a:sym typeface="Assistant"/>
              </a:defRPr>
            </a:lvl2pPr>
            <a:lvl3pPr marL="914446" lvl="2" indent="-296348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ssistant"/>
              <a:buChar char="■"/>
              <a:defRPr sz="2267">
                <a:latin typeface="Assistant"/>
                <a:ea typeface="Assistant"/>
                <a:cs typeface="Assistant"/>
                <a:sym typeface="Assistant"/>
              </a:defRPr>
            </a:lvl3pPr>
            <a:lvl4pPr marL="1219261" lvl="3" indent="-296348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ssistant"/>
              <a:buChar char="●"/>
              <a:defRPr sz="2267">
                <a:latin typeface="Assistant"/>
                <a:ea typeface="Assistant"/>
                <a:cs typeface="Assistant"/>
                <a:sym typeface="Assistant"/>
              </a:defRPr>
            </a:lvl4pPr>
            <a:lvl5pPr marL="1524076" lvl="4" indent="-296348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ssistant"/>
              <a:buChar char="○"/>
              <a:defRPr sz="2267">
                <a:latin typeface="Assistant"/>
                <a:ea typeface="Assistant"/>
                <a:cs typeface="Assistant"/>
                <a:sym typeface="Assistant"/>
              </a:defRPr>
            </a:lvl5pPr>
            <a:lvl6pPr marL="1828891" lvl="5" indent="-296348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ssistant"/>
              <a:buChar char="■"/>
              <a:defRPr sz="2267">
                <a:latin typeface="Assistant"/>
                <a:ea typeface="Assistant"/>
                <a:cs typeface="Assistant"/>
                <a:sym typeface="Assistant"/>
              </a:defRPr>
            </a:lvl6pPr>
            <a:lvl7pPr marL="2133707" lvl="6" indent="-296348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ssistant"/>
              <a:buChar char="●"/>
              <a:defRPr sz="2267">
                <a:latin typeface="Assistant"/>
                <a:ea typeface="Assistant"/>
                <a:cs typeface="Assistant"/>
                <a:sym typeface="Assistant"/>
              </a:defRPr>
            </a:lvl7pPr>
            <a:lvl8pPr marL="2438522" lvl="7" indent="-296348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ssistant"/>
              <a:buChar char="○"/>
              <a:defRPr sz="2267">
                <a:latin typeface="Assistant"/>
                <a:ea typeface="Assistant"/>
                <a:cs typeface="Assistant"/>
                <a:sym typeface="Assistant"/>
              </a:defRPr>
            </a:lvl8pPr>
            <a:lvl9pPr marL="2743337" lvl="8" indent="-296348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ssistant"/>
              <a:buChar char="■"/>
              <a:defRPr sz="2267"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768200" y="433067"/>
            <a:ext cx="9557200" cy="22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300"/>
              <a:buFont typeface="Tenor Sans"/>
              <a:buNone/>
              <a:defRPr sz="8200">
                <a:solidFill>
                  <a:schemeClr val="dk2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922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/>
          <p:nvPr/>
        </p:nvSpPr>
        <p:spPr>
          <a:xfrm>
            <a:off x="0" y="0"/>
            <a:ext cx="12186717" cy="2084189"/>
          </a:xfrm>
          <a:custGeom>
            <a:avLst/>
            <a:gdLst/>
            <a:ahLst/>
            <a:cxnLst/>
            <a:rect l="l" t="t" r="r" b="b"/>
            <a:pathLst>
              <a:path w="8971816" h="1534372" extrusionOk="0">
                <a:moveTo>
                  <a:pt x="0" y="0"/>
                </a:moveTo>
                <a:lnTo>
                  <a:pt x="8971816" y="0"/>
                </a:lnTo>
                <a:lnTo>
                  <a:pt x="8971816" y="1534372"/>
                </a:lnTo>
                <a:lnTo>
                  <a:pt x="0" y="1534372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689450" y="483250"/>
            <a:ext cx="9215600" cy="9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Font typeface="Tenor Sans"/>
              <a:buNone/>
              <a:defRPr sz="5000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1144450" y="2732450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49779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●"/>
              <a:defRPr sz="1533">
                <a:latin typeface="Assistant"/>
                <a:ea typeface="Assistant"/>
                <a:cs typeface="Assistant"/>
                <a:sym typeface="Assistant"/>
              </a:defRPr>
            </a:lvl1pPr>
            <a:lvl2pPr marL="609630" lvl="1" indent="-249779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○"/>
              <a:defRPr sz="1533">
                <a:latin typeface="Assistant"/>
                <a:ea typeface="Assistant"/>
                <a:cs typeface="Assistant"/>
                <a:sym typeface="Assistant"/>
              </a:defRPr>
            </a:lvl2pPr>
            <a:lvl3pPr marL="914446" lvl="2" indent="-249779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■"/>
              <a:defRPr sz="1533">
                <a:latin typeface="Assistant"/>
                <a:ea typeface="Assistant"/>
                <a:cs typeface="Assistant"/>
                <a:sym typeface="Assistant"/>
              </a:defRPr>
            </a:lvl3pPr>
            <a:lvl4pPr marL="1219261" lvl="3" indent="-249779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●"/>
              <a:defRPr sz="1533">
                <a:latin typeface="Assistant"/>
                <a:ea typeface="Assistant"/>
                <a:cs typeface="Assistant"/>
                <a:sym typeface="Assistant"/>
              </a:defRPr>
            </a:lvl4pPr>
            <a:lvl5pPr marL="1524076" lvl="4" indent="-249779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○"/>
              <a:defRPr sz="1533">
                <a:latin typeface="Assistant"/>
                <a:ea typeface="Assistant"/>
                <a:cs typeface="Assistant"/>
                <a:sym typeface="Assistant"/>
              </a:defRPr>
            </a:lvl5pPr>
            <a:lvl6pPr marL="1828891" lvl="5" indent="-249779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■"/>
              <a:defRPr sz="1533">
                <a:latin typeface="Assistant"/>
                <a:ea typeface="Assistant"/>
                <a:cs typeface="Assistant"/>
                <a:sym typeface="Assistant"/>
              </a:defRPr>
            </a:lvl6pPr>
            <a:lvl7pPr marL="2133707" lvl="6" indent="-249779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●"/>
              <a:defRPr sz="1533">
                <a:latin typeface="Assistant"/>
                <a:ea typeface="Assistant"/>
                <a:cs typeface="Assistant"/>
                <a:sym typeface="Assistant"/>
              </a:defRPr>
            </a:lvl7pPr>
            <a:lvl8pPr marL="2438522" lvl="7" indent="-249779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○"/>
              <a:defRPr sz="1533">
                <a:latin typeface="Assistant"/>
                <a:ea typeface="Assistant"/>
                <a:cs typeface="Assistant"/>
                <a:sym typeface="Assistant"/>
              </a:defRPr>
            </a:lvl8pPr>
            <a:lvl9pPr marL="2743337" lvl="8" indent="-249779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■"/>
              <a:defRPr sz="1533"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232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 type="twoObj">
  <p:cSld name="Three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/>
          <p:nvPr/>
        </p:nvSpPr>
        <p:spPr>
          <a:xfrm>
            <a:off x="0" y="0"/>
            <a:ext cx="12186717" cy="6886773"/>
          </a:xfrm>
          <a:custGeom>
            <a:avLst/>
            <a:gdLst/>
            <a:ahLst/>
            <a:cxnLst/>
            <a:rect l="l" t="t" r="r" b="b"/>
            <a:pathLst>
              <a:path w="8971816" h="1534372" extrusionOk="0">
                <a:moveTo>
                  <a:pt x="0" y="0"/>
                </a:moveTo>
                <a:lnTo>
                  <a:pt x="8971816" y="0"/>
                </a:lnTo>
                <a:lnTo>
                  <a:pt x="8971816" y="1534372"/>
                </a:lnTo>
                <a:lnTo>
                  <a:pt x="0" y="1534372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600317" y="2961200"/>
            <a:ext cx="35160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49779" algn="l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609630" lvl="1" indent="-249779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914446" lvl="2" indent="-249779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219261" lvl="3" indent="-249779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1524076" lvl="4" indent="-249779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1828891" lvl="5" indent="-249779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2133707" lvl="6" indent="-249779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2438522" lvl="7" indent="-249779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2743337" lvl="8" indent="-249779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body" idx="2"/>
          </p:nvPr>
        </p:nvSpPr>
        <p:spPr>
          <a:xfrm>
            <a:off x="4443583" y="2961200"/>
            <a:ext cx="35160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49779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609630" lvl="1" indent="-249779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914446" lvl="2" indent="-249779" algn="l" rtl="0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219261" lvl="3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1524076" lvl="4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1828891" lvl="5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2133707" lvl="6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2438522" lvl="7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2743337" lvl="8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3"/>
          </p:nvPr>
        </p:nvSpPr>
        <p:spPr>
          <a:xfrm>
            <a:off x="8348300" y="2961200"/>
            <a:ext cx="35160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49779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609630" lvl="1" indent="-249779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914446" lvl="2" indent="-249779" algn="l" rtl="0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219261" lvl="3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1524076" lvl="4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1828891" lvl="5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2133707" lvl="6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2438522" lvl="7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2743337" lvl="8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cxnSp>
        <p:nvCxnSpPr>
          <p:cNvPr id="26" name="Google Shape;26;p6"/>
          <p:cNvCxnSpPr/>
          <p:nvPr/>
        </p:nvCxnSpPr>
        <p:spPr>
          <a:xfrm rot="-5400000">
            <a:off x="2082147" y="4270999"/>
            <a:ext cx="41304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" name="Google Shape;27;p6"/>
          <p:cNvCxnSpPr/>
          <p:nvPr/>
        </p:nvCxnSpPr>
        <p:spPr>
          <a:xfrm rot="-5400000">
            <a:off x="5964307" y="4270999"/>
            <a:ext cx="41304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689450" y="483250"/>
            <a:ext cx="9215600" cy="9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Font typeface="Tenor Sans"/>
              <a:buNone/>
              <a:defRPr sz="5000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018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F0D6-0888-4693-A976-4BCCFF1D0F2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E01A8-7B31-430E-A9C8-8CD317953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6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-202700" y="3717050"/>
            <a:ext cx="12394697" cy="3140948"/>
          </a:xfrm>
          <a:custGeom>
            <a:avLst/>
            <a:gdLst/>
            <a:ahLst/>
            <a:cxnLst/>
            <a:rect l="l" t="t" r="r" b="b"/>
            <a:pathLst>
              <a:path w="4816592" h="435940" extrusionOk="0">
                <a:moveTo>
                  <a:pt x="0" y="0"/>
                </a:moveTo>
                <a:lnTo>
                  <a:pt x="4816592" y="0"/>
                </a:lnTo>
                <a:lnTo>
                  <a:pt x="4816592" y="435940"/>
                </a:lnTo>
                <a:lnTo>
                  <a:pt x="0" y="435940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4730833" y="1910167"/>
            <a:ext cx="5620800" cy="9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Tenor Sans"/>
              <a:buNone/>
              <a:defRPr sz="5000">
                <a:solidFill>
                  <a:schemeClr val="dk2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>
            <a:spLocks noGrp="1"/>
          </p:cNvSpPr>
          <p:nvPr>
            <p:ph type="pic" idx="2"/>
          </p:nvPr>
        </p:nvSpPr>
        <p:spPr>
          <a:xfrm>
            <a:off x="-4833117" y="-24200"/>
            <a:ext cx="9244400" cy="6933000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7"/>
          <p:cNvSpPr/>
          <p:nvPr/>
        </p:nvSpPr>
        <p:spPr>
          <a:xfrm>
            <a:off x="4223865" y="3663522"/>
            <a:ext cx="2057739" cy="172925"/>
          </a:xfrm>
          <a:custGeom>
            <a:avLst/>
            <a:gdLst/>
            <a:ahLst/>
            <a:cxnLst/>
            <a:rect l="l" t="t" r="r" b="b"/>
            <a:pathLst>
              <a:path w="812800" h="68305" extrusionOk="0">
                <a:moveTo>
                  <a:pt x="0" y="0"/>
                </a:moveTo>
                <a:lnTo>
                  <a:pt x="812800" y="0"/>
                </a:lnTo>
                <a:lnTo>
                  <a:pt x="812800" y="68305"/>
                </a:lnTo>
                <a:lnTo>
                  <a:pt x="0" y="68305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4981300" y="3968833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609630" lvl="1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914446" lvl="2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219261" lvl="3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1524076" lvl="4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1828891" lvl="5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2133707" lvl="6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2438522" lvl="7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2743337" lvl="8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174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 hasCustomPrompt="1"/>
          </p:nvPr>
        </p:nvSpPr>
        <p:spPr>
          <a:xfrm>
            <a:off x="7429351" y="1295500"/>
            <a:ext cx="2703200" cy="77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1"/>
          </p:nvPr>
        </p:nvSpPr>
        <p:spPr>
          <a:xfrm>
            <a:off x="2059451" y="1295500"/>
            <a:ext cx="5150000" cy="44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2"/>
          </p:nvPr>
        </p:nvSpPr>
        <p:spPr>
          <a:xfrm>
            <a:off x="2059451" y="1633900"/>
            <a:ext cx="5150000" cy="44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 idx="3" hasCustomPrompt="1"/>
          </p:nvPr>
        </p:nvSpPr>
        <p:spPr>
          <a:xfrm>
            <a:off x="7429351" y="2458367"/>
            <a:ext cx="2703200" cy="77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4"/>
          </p:nvPr>
        </p:nvSpPr>
        <p:spPr>
          <a:xfrm>
            <a:off x="2059451" y="2458367"/>
            <a:ext cx="5150000" cy="44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5"/>
          </p:nvPr>
        </p:nvSpPr>
        <p:spPr>
          <a:xfrm>
            <a:off x="2059451" y="2796767"/>
            <a:ext cx="5150000" cy="44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6" hasCustomPrompt="1"/>
          </p:nvPr>
        </p:nvSpPr>
        <p:spPr>
          <a:xfrm>
            <a:off x="7429351" y="3621233"/>
            <a:ext cx="2703200" cy="77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7"/>
          </p:nvPr>
        </p:nvSpPr>
        <p:spPr>
          <a:xfrm>
            <a:off x="2059451" y="3621233"/>
            <a:ext cx="5150000" cy="44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8"/>
          </p:nvPr>
        </p:nvSpPr>
        <p:spPr>
          <a:xfrm>
            <a:off x="2059451" y="3959633"/>
            <a:ext cx="5150000" cy="44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9" hasCustomPrompt="1"/>
          </p:nvPr>
        </p:nvSpPr>
        <p:spPr>
          <a:xfrm>
            <a:off x="7429351" y="4784100"/>
            <a:ext cx="2703200" cy="77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3"/>
          </p:nvPr>
        </p:nvSpPr>
        <p:spPr>
          <a:xfrm>
            <a:off x="2059451" y="4784100"/>
            <a:ext cx="5150000" cy="44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4"/>
          </p:nvPr>
        </p:nvSpPr>
        <p:spPr>
          <a:xfrm>
            <a:off x="2059451" y="5122500"/>
            <a:ext cx="5150000" cy="44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401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rot="5400000">
            <a:off x="218533" y="771700"/>
            <a:ext cx="844400" cy="12812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4" name="Google Shape;3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1392633" y="990100"/>
            <a:ext cx="9610000" cy="84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1392467" y="1957833"/>
            <a:ext cx="4490000" cy="386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616" lvl="0" indent="-474145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1pPr>
            <a:lvl2pPr marL="1219231" lvl="1" indent="-474145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845" lvl="2" indent="-474145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461" lvl="3" indent="-474145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8076" lvl="4" indent="-474145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692" lvl="5" indent="-474145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307" lvl="6" indent="-474145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922" lvl="7" indent="-474145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538" lvl="8" indent="-474145" rtl="0">
              <a:spcBef>
                <a:spcPts val="1067"/>
              </a:spcBef>
              <a:spcAft>
                <a:spcPts val="1067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2"/>
          </p:nvPr>
        </p:nvSpPr>
        <p:spPr>
          <a:xfrm>
            <a:off x="6512553" y="1957833"/>
            <a:ext cx="4490000" cy="386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616" lvl="0" indent="-474145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1pPr>
            <a:lvl2pPr marL="1219231" lvl="1" indent="-474145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845" lvl="2" indent="-474145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461" lvl="3" indent="-474145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8076" lvl="4" indent="-474145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692" lvl="5" indent="-474145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307" lvl="6" indent="-474145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922" lvl="7" indent="-474145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538" lvl="8" indent="-474145" rtl="0">
              <a:spcBef>
                <a:spcPts val="1067"/>
              </a:spcBef>
              <a:spcAft>
                <a:spcPts val="1067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11493100" y="6173667"/>
            <a:ext cx="698800" cy="68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5602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49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 type="twoObj">
  <p:cSld name="Three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/>
          <p:nvPr/>
        </p:nvSpPr>
        <p:spPr>
          <a:xfrm>
            <a:off x="0" y="0"/>
            <a:ext cx="12186717" cy="6886773"/>
          </a:xfrm>
          <a:custGeom>
            <a:avLst/>
            <a:gdLst/>
            <a:ahLst/>
            <a:cxnLst/>
            <a:rect l="l" t="t" r="r" b="b"/>
            <a:pathLst>
              <a:path w="8971816" h="1534372" extrusionOk="0">
                <a:moveTo>
                  <a:pt x="0" y="0"/>
                </a:moveTo>
                <a:lnTo>
                  <a:pt x="8971816" y="0"/>
                </a:lnTo>
                <a:lnTo>
                  <a:pt x="8971816" y="1534372"/>
                </a:lnTo>
                <a:lnTo>
                  <a:pt x="0" y="1534372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600317" y="2961200"/>
            <a:ext cx="35160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49779" algn="l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609630" lvl="1" indent="-249779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914446" lvl="2" indent="-249779" algn="l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219261" lvl="3" indent="-249779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1524076" lvl="4" indent="-249779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1828891" lvl="5" indent="-249779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2133707" lvl="6" indent="-249779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2438522" lvl="7" indent="-249779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2743337" lvl="8" indent="-249779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body" idx="2"/>
          </p:nvPr>
        </p:nvSpPr>
        <p:spPr>
          <a:xfrm>
            <a:off x="4443583" y="2961200"/>
            <a:ext cx="35160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49779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609630" lvl="1" indent="-249779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914446" lvl="2" indent="-249779" algn="l" rtl="0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219261" lvl="3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1524076" lvl="4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1828891" lvl="5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2133707" lvl="6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2438522" lvl="7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2743337" lvl="8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3"/>
          </p:nvPr>
        </p:nvSpPr>
        <p:spPr>
          <a:xfrm>
            <a:off x="8348300" y="2961200"/>
            <a:ext cx="35160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49779" algn="l" rtl="0">
              <a:spcBef>
                <a:spcPts val="373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609630" lvl="1" indent="-249779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914446" lvl="2" indent="-249779" algn="l" rtl="0"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219261" lvl="3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1524076" lvl="4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1828891" lvl="5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2133707" lvl="6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2438522" lvl="7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2743337" lvl="8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cxnSp>
        <p:nvCxnSpPr>
          <p:cNvPr id="26" name="Google Shape;26;p6"/>
          <p:cNvCxnSpPr/>
          <p:nvPr/>
        </p:nvCxnSpPr>
        <p:spPr>
          <a:xfrm rot="-5400000">
            <a:off x="2082147" y="4270999"/>
            <a:ext cx="41304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" name="Google Shape;27;p6"/>
          <p:cNvCxnSpPr/>
          <p:nvPr/>
        </p:nvCxnSpPr>
        <p:spPr>
          <a:xfrm rot="-5400000">
            <a:off x="5964307" y="4270999"/>
            <a:ext cx="41304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689450" y="483250"/>
            <a:ext cx="9215600" cy="9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Font typeface="Tenor Sans"/>
              <a:buNone/>
              <a:defRPr sz="5000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129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-202700" y="3717050"/>
            <a:ext cx="12394697" cy="3140948"/>
          </a:xfrm>
          <a:custGeom>
            <a:avLst/>
            <a:gdLst/>
            <a:ahLst/>
            <a:cxnLst/>
            <a:rect l="l" t="t" r="r" b="b"/>
            <a:pathLst>
              <a:path w="4816592" h="435940" extrusionOk="0">
                <a:moveTo>
                  <a:pt x="0" y="0"/>
                </a:moveTo>
                <a:lnTo>
                  <a:pt x="4816592" y="0"/>
                </a:lnTo>
                <a:lnTo>
                  <a:pt x="4816592" y="435940"/>
                </a:lnTo>
                <a:lnTo>
                  <a:pt x="0" y="435940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4730833" y="1910167"/>
            <a:ext cx="5620800" cy="9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Tenor Sans"/>
              <a:buNone/>
              <a:defRPr sz="5000">
                <a:solidFill>
                  <a:schemeClr val="dk2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>
            <a:spLocks noGrp="1"/>
          </p:cNvSpPr>
          <p:nvPr>
            <p:ph type="pic" idx="2"/>
          </p:nvPr>
        </p:nvSpPr>
        <p:spPr>
          <a:xfrm>
            <a:off x="-4833117" y="-24200"/>
            <a:ext cx="9244400" cy="6933000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7"/>
          <p:cNvSpPr/>
          <p:nvPr/>
        </p:nvSpPr>
        <p:spPr>
          <a:xfrm>
            <a:off x="4223865" y="3663522"/>
            <a:ext cx="2057739" cy="172925"/>
          </a:xfrm>
          <a:custGeom>
            <a:avLst/>
            <a:gdLst/>
            <a:ahLst/>
            <a:cxnLst/>
            <a:rect l="l" t="t" r="r" b="b"/>
            <a:pathLst>
              <a:path w="812800" h="68305" extrusionOk="0">
                <a:moveTo>
                  <a:pt x="0" y="0"/>
                </a:moveTo>
                <a:lnTo>
                  <a:pt x="812800" y="0"/>
                </a:lnTo>
                <a:lnTo>
                  <a:pt x="812800" y="68305"/>
                </a:lnTo>
                <a:lnTo>
                  <a:pt x="0" y="68305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4981300" y="3968833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609630" lvl="1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914446" lvl="2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219261" lvl="3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1524076" lvl="4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1828891" lvl="5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2133707" lvl="6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●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2438522" lvl="7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○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2743337" lvl="8" indent="-249779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ssistant"/>
              <a:buChar char="■"/>
              <a:defRPr sz="15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87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type="titleOnly">
  <p:cSld name="Quot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/>
          <p:nvPr/>
        </p:nvSpPr>
        <p:spPr>
          <a:xfrm>
            <a:off x="-23232" y="0"/>
            <a:ext cx="12209939" cy="6855029"/>
          </a:xfrm>
          <a:custGeom>
            <a:avLst/>
            <a:gdLst/>
            <a:ahLst/>
            <a:cxnLst/>
            <a:rect l="l" t="t" r="r" b="b"/>
            <a:pathLst>
              <a:path w="8988912" h="5046647" extrusionOk="0">
                <a:moveTo>
                  <a:pt x="0" y="0"/>
                </a:moveTo>
                <a:lnTo>
                  <a:pt x="8988912" y="0"/>
                </a:lnTo>
                <a:lnTo>
                  <a:pt x="8988912" y="5046647"/>
                </a:lnTo>
                <a:lnTo>
                  <a:pt x="0" y="5046647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37" name="Google Shape;37;p8"/>
          <p:cNvSpPr txBox="1">
            <a:spLocks noGrp="1"/>
          </p:cNvSpPr>
          <p:nvPr>
            <p:ph type="body" idx="1"/>
          </p:nvPr>
        </p:nvSpPr>
        <p:spPr>
          <a:xfrm>
            <a:off x="2975333" y="2869800"/>
            <a:ext cx="63096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300582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ssistant"/>
              <a:buChar char="●"/>
              <a:defRPr sz="23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609630" lvl="1" indent="-300582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ssistant"/>
              <a:buChar char="○"/>
              <a:defRPr sz="23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914446" lvl="2" indent="-300582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ssistant"/>
              <a:buChar char="■"/>
              <a:defRPr sz="23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219261" lvl="3" indent="-300582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ssistant"/>
              <a:buChar char="●"/>
              <a:defRPr sz="23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1524076" lvl="4" indent="-300582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ssistant"/>
              <a:buChar char="○"/>
              <a:defRPr sz="23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1828891" lvl="5" indent="-300582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ssistant"/>
              <a:buChar char="■"/>
              <a:defRPr sz="23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2133707" lvl="6" indent="-300582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ssistant"/>
              <a:buChar char="●"/>
              <a:defRPr sz="23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2438522" lvl="7" indent="-300582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ssistant"/>
              <a:buChar char="○"/>
              <a:defRPr sz="23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2743337" lvl="8" indent="-300582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ssistant"/>
              <a:buChar char="■"/>
              <a:defRPr sz="2333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1584733" y="1834950"/>
            <a:ext cx="9215600" cy="9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Font typeface="Tenor Sans"/>
              <a:buNone/>
              <a:defRPr sz="5000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743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-6" y="-2407"/>
            <a:ext cx="3854851" cy="6857433"/>
          </a:xfrm>
          <a:custGeom>
            <a:avLst/>
            <a:gdLst/>
            <a:ahLst/>
            <a:cxnLst/>
            <a:rect l="l" t="t" r="r" b="b"/>
            <a:pathLst>
              <a:path w="2837927" h="5048417" extrusionOk="0">
                <a:moveTo>
                  <a:pt x="0" y="0"/>
                </a:moveTo>
                <a:lnTo>
                  <a:pt x="2837927" y="0"/>
                </a:lnTo>
                <a:lnTo>
                  <a:pt x="2837927" y="5048417"/>
                </a:lnTo>
                <a:lnTo>
                  <a:pt x="0" y="5048417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41" name="Google Shape;41;p9"/>
          <p:cNvSpPr>
            <a:spLocks noGrp="1"/>
          </p:cNvSpPr>
          <p:nvPr>
            <p:ph type="pic" idx="2"/>
          </p:nvPr>
        </p:nvSpPr>
        <p:spPr>
          <a:xfrm>
            <a:off x="-607549" y="1313317"/>
            <a:ext cx="5448600" cy="4086400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9"/>
          <p:cNvSpPr txBox="1">
            <a:spLocks noGrp="1"/>
          </p:cNvSpPr>
          <p:nvPr>
            <p:ph type="body" idx="1"/>
          </p:nvPr>
        </p:nvSpPr>
        <p:spPr>
          <a:xfrm>
            <a:off x="5029083" y="2234917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49779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●"/>
              <a:defRPr sz="1533">
                <a:latin typeface="Assistant"/>
                <a:ea typeface="Assistant"/>
                <a:cs typeface="Assistant"/>
                <a:sym typeface="Assistant"/>
              </a:defRPr>
            </a:lvl1pPr>
            <a:lvl2pPr marL="609630" lvl="1" indent="-249779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○"/>
              <a:defRPr sz="1533">
                <a:latin typeface="Assistant"/>
                <a:ea typeface="Assistant"/>
                <a:cs typeface="Assistant"/>
                <a:sym typeface="Assistant"/>
              </a:defRPr>
            </a:lvl2pPr>
            <a:lvl3pPr marL="914446" lvl="2" indent="-249779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■"/>
              <a:defRPr sz="1533">
                <a:latin typeface="Assistant"/>
                <a:ea typeface="Assistant"/>
                <a:cs typeface="Assistant"/>
                <a:sym typeface="Assistant"/>
              </a:defRPr>
            </a:lvl3pPr>
            <a:lvl4pPr marL="1219261" lvl="3" indent="-249779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●"/>
              <a:defRPr sz="1533">
                <a:latin typeface="Assistant"/>
                <a:ea typeface="Assistant"/>
                <a:cs typeface="Assistant"/>
                <a:sym typeface="Assistant"/>
              </a:defRPr>
            </a:lvl4pPr>
            <a:lvl5pPr marL="1524076" lvl="4" indent="-249779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○"/>
              <a:defRPr sz="1533">
                <a:latin typeface="Assistant"/>
                <a:ea typeface="Assistant"/>
                <a:cs typeface="Assistant"/>
                <a:sym typeface="Assistant"/>
              </a:defRPr>
            </a:lvl5pPr>
            <a:lvl6pPr marL="1828891" lvl="5" indent="-249779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■"/>
              <a:defRPr sz="1533">
                <a:latin typeface="Assistant"/>
                <a:ea typeface="Assistant"/>
                <a:cs typeface="Assistant"/>
                <a:sym typeface="Assistant"/>
              </a:defRPr>
            </a:lvl6pPr>
            <a:lvl7pPr marL="2133707" lvl="6" indent="-249779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●"/>
              <a:defRPr sz="1533">
                <a:latin typeface="Assistant"/>
                <a:ea typeface="Assistant"/>
                <a:cs typeface="Assistant"/>
                <a:sym typeface="Assistant"/>
              </a:defRPr>
            </a:lvl7pPr>
            <a:lvl8pPr marL="2438522" lvl="7" indent="-249779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○"/>
              <a:defRPr sz="1533">
                <a:latin typeface="Assistant"/>
                <a:ea typeface="Assistant"/>
                <a:cs typeface="Assistant"/>
                <a:sym typeface="Assistant"/>
              </a:defRPr>
            </a:lvl8pPr>
            <a:lvl9pPr marL="2743337" lvl="8" indent="-249779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■"/>
              <a:defRPr sz="1533"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5095517" y="1313317"/>
            <a:ext cx="9215600" cy="9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Tenor Sans"/>
              <a:buNone/>
              <a:defRPr sz="5000">
                <a:solidFill>
                  <a:schemeClr val="dk2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619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/>
          <p:nvPr/>
        </p:nvSpPr>
        <p:spPr>
          <a:xfrm>
            <a:off x="8335477" y="-2407"/>
            <a:ext cx="3854851" cy="6857433"/>
          </a:xfrm>
          <a:custGeom>
            <a:avLst/>
            <a:gdLst/>
            <a:ahLst/>
            <a:cxnLst/>
            <a:rect l="l" t="t" r="r" b="b"/>
            <a:pathLst>
              <a:path w="2837927" h="5048417" extrusionOk="0">
                <a:moveTo>
                  <a:pt x="0" y="0"/>
                </a:moveTo>
                <a:lnTo>
                  <a:pt x="2837927" y="0"/>
                </a:lnTo>
                <a:lnTo>
                  <a:pt x="2837927" y="5048417"/>
                </a:lnTo>
                <a:lnTo>
                  <a:pt x="0" y="5048417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</p:sp>
      <p:sp>
        <p:nvSpPr>
          <p:cNvPr id="46" name="Google Shape;46;p10"/>
          <p:cNvSpPr>
            <a:spLocks noGrp="1"/>
          </p:cNvSpPr>
          <p:nvPr>
            <p:ph type="pic" idx="2"/>
          </p:nvPr>
        </p:nvSpPr>
        <p:spPr>
          <a:xfrm>
            <a:off x="6743367" y="1272367"/>
            <a:ext cx="5448600" cy="4086400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10"/>
          <p:cNvSpPr/>
          <p:nvPr/>
        </p:nvSpPr>
        <p:spPr>
          <a:xfrm>
            <a:off x="526048" y="3741839"/>
            <a:ext cx="6649544" cy="71307"/>
          </a:xfrm>
          <a:custGeom>
            <a:avLst/>
            <a:gdLst/>
            <a:ahLst/>
            <a:cxnLst/>
            <a:rect l="l" t="t" r="r" b="b"/>
            <a:pathLst>
              <a:path w="2626548" h="28166" extrusionOk="0">
                <a:moveTo>
                  <a:pt x="0" y="0"/>
                </a:moveTo>
                <a:lnTo>
                  <a:pt x="2626548" y="0"/>
                </a:lnTo>
                <a:lnTo>
                  <a:pt x="2626548" y="28166"/>
                </a:lnTo>
                <a:lnTo>
                  <a:pt x="0" y="28166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</p:sp>
      <p:sp>
        <p:nvSpPr>
          <p:cNvPr id="48" name="Google Shape;48;p10"/>
          <p:cNvSpPr txBox="1">
            <a:spLocks noGrp="1"/>
          </p:cNvSpPr>
          <p:nvPr>
            <p:ph type="body" idx="1"/>
          </p:nvPr>
        </p:nvSpPr>
        <p:spPr>
          <a:xfrm>
            <a:off x="775833" y="4022633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49779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●"/>
              <a:defRPr sz="1533">
                <a:latin typeface="Assistant"/>
                <a:ea typeface="Assistant"/>
                <a:cs typeface="Assistant"/>
                <a:sym typeface="Assistant"/>
              </a:defRPr>
            </a:lvl1pPr>
            <a:lvl2pPr marL="609630" lvl="1" indent="-249779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○"/>
              <a:defRPr sz="1533">
                <a:latin typeface="Assistant"/>
                <a:ea typeface="Assistant"/>
                <a:cs typeface="Assistant"/>
                <a:sym typeface="Assistant"/>
              </a:defRPr>
            </a:lvl2pPr>
            <a:lvl3pPr marL="914446" lvl="2" indent="-249779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■"/>
              <a:defRPr sz="1533">
                <a:latin typeface="Assistant"/>
                <a:ea typeface="Assistant"/>
                <a:cs typeface="Assistant"/>
                <a:sym typeface="Assistant"/>
              </a:defRPr>
            </a:lvl3pPr>
            <a:lvl4pPr marL="1219261" lvl="3" indent="-249779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●"/>
              <a:defRPr sz="1533">
                <a:latin typeface="Assistant"/>
                <a:ea typeface="Assistant"/>
                <a:cs typeface="Assistant"/>
                <a:sym typeface="Assistant"/>
              </a:defRPr>
            </a:lvl4pPr>
            <a:lvl5pPr marL="1524076" lvl="4" indent="-249779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○"/>
              <a:defRPr sz="1533">
                <a:latin typeface="Assistant"/>
                <a:ea typeface="Assistant"/>
                <a:cs typeface="Assistant"/>
                <a:sym typeface="Assistant"/>
              </a:defRPr>
            </a:lvl5pPr>
            <a:lvl6pPr marL="1828891" lvl="5" indent="-249779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■"/>
              <a:defRPr sz="1533">
                <a:latin typeface="Assistant"/>
                <a:ea typeface="Assistant"/>
                <a:cs typeface="Assistant"/>
                <a:sym typeface="Assistant"/>
              </a:defRPr>
            </a:lvl6pPr>
            <a:lvl7pPr marL="2133707" lvl="6" indent="-249779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●"/>
              <a:defRPr sz="1533">
                <a:latin typeface="Assistant"/>
                <a:ea typeface="Assistant"/>
                <a:cs typeface="Assistant"/>
                <a:sym typeface="Assistant"/>
              </a:defRPr>
            </a:lvl7pPr>
            <a:lvl8pPr marL="2438522" lvl="7" indent="-249779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○"/>
              <a:defRPr sz="1533">
                <a:latin typeface="Assistant"/>
                <a:ea typeface="Assistant"/>
                <a:cs typeface="Assistant"/>
                <a:sym typeface="Assistant"/>
              </a:defRPr>
            </a:lvl8pPr>
            <a:lvl9pPr marL="2743337" lvl="8" indent="-249779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ssistant"/>
              <a:buChar char="■"/>
              <a:defRPr sz="1533"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454767" y="2052617"/>
            <a:ext cx="5944600" cy="9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500"/>
              <a:buFont typeface="Tenor Sans"/>
              <a:buNone/>
              <a:defRPr sz="5000">
                <a:solidFill>
                  <a:schemeClr val="dk2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1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 hasCustomPrompt="1"/>
          </p:nvPr>
        </p:nvSpPr>
        <p:spPr>
          <a:xfrm>
            <a:off x="7429351" y="1295500"/>
            <a:ext cx="2703200" cy="77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1"/>
          </p:nvPr>
        </p:nvSpPr>
        <p:spPr>
          <a:xfrm>
            <a:off x="2059451" y="1295500"/>
            <a:ext cx="5150000" cy="44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2"/>
          </p:nvPr>
        </p:nvSpPr>
        <p:spPr>
          <a:xfrm>
            <a:off x="2059451" y="1633900"/>
            <a:ext cx="5150000" cy="44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 idx="3" hasCustomPrompt="1"/>
          </p:nvPr>
        </p:nvSpPr>
        <p:spPr>
          <a:xfrm>
            <a:off x="7429351" y="2458367"/>
            <a:ext cx="2703200" cy="77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4"/>
          </p:nvPr>
        </p:nvSpPr>
        <p:spPr>
          <a:xfrm>
            <a:off x="2059451" y="2458367"/>
            <a:ext cx="5150000" cy="44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5"/>
          </p:nvPr>
        </p:nvSpPr>
        <p:spPr>
          <a:xfrm>
            <a:off x="2059451" y="2796767"/>
            <a:ext cx="5150000" cy="44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6" hasCustomPrompt="1"/>
          </p:nvPr>
        </p:nvSpPr>
        <p:spPr>
          <a:xfrm>
            <a:off x="7429351" y="3621233"/>
            <a:ext cx="2703200" cy="77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7"/>
          </p:nvPr>
        </p:nvSpPr>
        <p:spPr>
          <a:xfrm>
            <a:off x="2059451" y="3621233"/>
            <a:ext cx="5150000" cy="44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8"/>
          </p:nvPr>
        </p:nvSpPr>
        <p:spPr>
          <a:xfrm>
            <a:off x="2059451" y="3959633"/>
            <a:ext cx="5150000" cy="44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9" hasCustomPrompt="1"/>
          </p:nvPr>
        </p:nvSpPr>
        <p:spPr>
          <a:xfrm>
            <a:off x="7429351" y="4784100"/>
            <a:ext cx="2703200" cy="77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23C40"/>
              </a:buClr>
              <a:buSzPts val="4000"/>
              <a:buNone/>
              <a:defRPr sz="5334">
                <a:solidFill>
                  <a:srgbClr val="323C40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3"/>
          </p:nvPr>
        </p:nvSpPr>
        <p:spPr>
          <a:xfrm>
            <a:off x="2059451" y="4784100"/>
            <a:ext cx="5150000" cy="44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33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4"/>
          </p:nvPr>
        </p:nvSpPr>
        <p:spPr>
          <a:xfrm>
            <a:off x="2059451" y="5122500"/>
            <a:ext cx="5150000" cy="44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304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F0D6-0888-4693-A976-4BCCFF1D0F2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E01A8-7B31-430E-A9C8-8CD317953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2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rot="5400000">
            <a:off x="218533" y="771700"/>
            <a:ext cx="844400" cy="12812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4" name="Google Shape;3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1392633" y="990100"/>
            <a:ext cx="9610000" cy="84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1392467" y="1957833"/>
            <a:ext cx="4490000" cy="386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616" lvl="0" indent="-474145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1pPr>
            <a:lvl2pPr marL="1219231" lvl="1" indent="-474145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845" lvl="2" indent="-474145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461" lvl="3" indent="-474145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8076" lvl="4" indent="-474145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692" lvl="5" indent="-474145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307" lvl="6" indent="-474145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922" lvl="7" indent="-474145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538" lvl="8" indent="-474145" rtl="0">
              <a:spcBef>
                <a:spcPts val="1067"/>
              </a:spcBef>
              <a:spcAft>
                <a:spcPts val="1067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2"/>
          </p:nvPr>
        </p:nvSpPr>
        <p:spPr>
          <a:xfrm>
            <a:off x="6512553" y="1957833"/>
            <a:ext cx="4490000" cy="386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616" lvl="0" indent="-474145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1pPr>
            <a:lvl2pPr marL="1219231" lvl="1" indent="-474145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845" lvl="2" indent="-474145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461" lvl="3" indent="-474145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8076" lvl="4" indent="-474145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692" lvl="5" indent="-474145" rtl="0">
              <a:spcBef>
                <a:spcPts val="1067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307" lvl="6" indent="-474145" rtl="0">
              <a:spcBef>
                <a:spcPts val="1067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922" lvl="7" indent="-474145" rtl="0">
              <a:spcBef>
                <a:spcPts val="1067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538" lvl="8" indent="-474145" rtl="0">
              <a:spcBef>
                <a:spcPts val="1067"/>
              </a:spcBef>
              <a:spcAft>
                <a:spcPts val="1067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11493100" y="6173667"/>
            <a:ext cx="698800" cy="68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4756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3">
  <p:cSld name="THREE COLUMNS 3">
    <p:bg>
      <p:bgPr>
        <a:solidFill>
          <a:srgbClr val="A0EBFF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5"/>
          <p:cNvSpPr/>
          <p:nvPr/>
        </p:nvSpPr>
        <p:spPr>
          <a:xfrm flipH="1">
            <a:off x="4296866" y="2123998"/>
            <a:ext cx="7806435" cy="3911233"/>
          </a:xfrm>
          <a:custGeom>
            <a:avLst/>
            <a:gdLst/>
            <a:ahLst/>
            <a:cxnLst/>
            <a:rect l="l" t="t" r="r" b="b"/>
            <a:pathLst>
              <a:path w="225946" h="113205" extrusionOk="0">
                <a:moveTo>
                  <a:pt x="62499" y="1"/>
                </a:moveTo>
                <a:cubicBezTo>
                  <a:pt x="59883" y="1"/>
                  <a:pt x="57255" y="334"/>
                  <a:pt x="54710" y="1008"/>
                </a:cubicBezTo>
                <a:cubicBezTo>
                  <a:pt x="48019" y="2794"/>
                  <a:pt x="42649" y="6628"/>
                  <a:pt x="39791" y="11712"/>
                </a:cubicBezTo>
                <a:cubicBezTo>
                  <a:pt x="36672" y="17272"/>
                  <a:pt x="35588" y="24499"/>
                  <a:pt x="28540" y="28059"/>
                </a:cubicBezTo>
                <a:cubicBezTo>
                  <a:pt x="26790" y="28940"/>
                  <a:pt x="24873" y="29250"/>
                  <a:pt x="22908" y="29678"/>
                </a:cubicBezTo>
                <a:cubicBezTo>
                  <a:pt x="21075" y="30083"/>
                  <a:pt x="19539" y="30774"/>
                  <a:pt x="18229" y="31869"/>
                </a:cubicBezTo>
                <a:cubicBezTo>
                  <a:pt x="15634" y="34048"/>
                  <a:pt x="13788" y="36953"/>
                  <a:pt x="12371" y="39691"/>
                </a:cubicBezTo>
                <a:cubicBezTo>
                  <a:pt x="10811" y="42715"/>
                  <a:pt x="9811" y="45906"/>
                  <a:pt x="9407" y="49157"/>
                </a:cubicBezTo>
                <a:cubicBezTo>
                  <a:pt x="8978" y="52514"/>
                  <a:pt x="9526" y="55765"/>
                  <a:pt x="9799" y="59122"/>
                </a:cubicBezTo>
                <a:cubicBezTo>
                  <a:pt x="9942" y="60956"/>
                  <a:pt x="9907" y="62813"/>
                  <a:pt x="9145" y="64563"/>
                </a:cubicBezTo>
                <a:cubicBezTo>
                  <a:pt x="8454" y="66159"/>
                  <a:pt x="7156" y="67528"/>
                  <a:pt x="5858" y="68850"/>
                </a:cubicBezTo>
                <a:cubicBezTo>
                  <a:pt x="3608" y="71124"/>
                  <a:pt x="2644" y="74053"/>
                  <a:pt x="1739" y="76886"/>
                </a:cubicBezTo>
                <a:cubicBezTo>
                  <a:pt x="1" y="82375"/>
                  <a:pt x="822" y="87769"/>
                  <a:pt x="5025" y="92293"/>
                </a:cubicBezTo>
                <a:cubicBezTo>
                  <a:pt x="9359" y="96948"/>
                  <a:pt x="15860" y="100080"/>
                  <a:pt x="22753" y="101830"/>
                </a:cubicBezTo>
                <a:cubicBezTo>
                  <a:pt x="28327" y="103249"/>
                  <a:pt x="34155" y="103754"/>
                  <a:pt x="39991" y="103754"/>
                </a:cubicBezTo>
                <a:cubicBezTo>
                  <a:pt x="42970" y="103754"/>
                  <a:pt x="45950" y="103623"/>
                  <a:pt x="48900" y="103413"/>
                </a:cubicBezTo>
                <a:cubicBezTo>
                  <a:pt x="53579" y="103092"/>
                  <a:pt x="58222" y="102437"/>
                  <a:pt x="62913" y="102175"/>
                </a:cubicBezTo>
                <a:cubicBezTo>
                  <a:pt x="63658" y="102135"/>
                  <a:pt x="64397" y="102114"/>
                  <a:pt x="65129" y="102114"/>
                </a:cubicBezTo>
                <a:cubicBezTo>
                  <a:pt x="68914" y="102114"/>
                  <a:pt x="72542" y="102654"/>
                  <a:pt x="76153" y="103711"/>
                </a:cubicBezTo>
                <a:cubicBezTo>
                  <a:pt x="80213" y="104902"/>
                  <a:pt x="84083" y="106461"/>
                  <a:pt x="88166" y="107592"/>
                </a:cubicBezTo>
                <a:cubicBezTo>
                  <a:pt x="90798" y="108319"/>
                  <a:pt x="93500" y="108890"/>
                  <a:pt x="96227" y="109331"/>
                </a:cubicBezTo>
                <a:cubicBezTo>
                  <a:pt x="101001" y="110283"/>
                  <a:pt x="106085" y="110676"/>
                  <a:pt x="110574" y="111283"/>
                </a:cubicBezTo>
                <a:cubicBezTo>
                  <a:pt x="113741" y="111712"/>
                  <a:pt x="116765" y="112534"/>
                  <a:pt x="119908" y="113022"/>
                </a:cubicBezTo>
                <a:cubicBezTo>
                  <a:pt x="120759" y="113151"/>
                  <a:pt x="121581" y="113204"/>
                  <a:pt x="122390" y="113204"/>
                </a:cubicBezTo>
                <a:cubicBezTo>
                  <a:pt x="124492" y="113204"/>
                  <a:pt x="126501" y="112842"/>
                  <a:pt x="128660" y="112498"/>
                </a:cubicBezTo>
                <a:cubicBezTo>
                  <a:pt x="130320" y="112230"/>
                  <a:pt x="131984" y="112138"/>
                  <a:pt x="133653" y="112138"/>
                </a:cubicBezTo>
                <a:cubicBezTo>
                  <a:pt x="135321" y="112138"/>
                  <a:pt x="136994" y="112230"/>
                  <a:pt x="138673" y="112331"/>
                </a:cubicBezTo>
                <a:cubicBezTo>
                  <a:pt x="141764" y="112515"/>
                  <a:pt x="144846" y="112620"/>
                  <a:pt x="147945" y="112620"/>
                </a:cubicBezTo>
                <a:cubicBezTo>
                  <a:pt x="148259" y="112620"/>
                  <a:pt x="148574" y="112619"/>
                  <a:pt x="148888" y="112617"/>
                </a:cubicBezTo>
                <a:cubicBezTo>
                  <a:pt x="162152" y="112522"/>
                  <a:pt x="175273" y="110831"/>
                  <a:pt x="188488" y="110069"/>
                </a:cubicBezTo>
                <a:cubicBezTo>
                  <a:pt x="199526" y="109438"/>
                  <a:pt x="212682" y="110081"/>
                  <a:pt x="221040" y="103235"/>
                </a:cubicBezTo>
                <a:cubicBezTo>
                  <a:pt x="224219" y="100627"/>
                  <a:pt x="225946" y="97151"/>
                  <a:pt x="225350" y="93531"/>
                </a:cubicBezTo>
                <a:cubicBezTo>
                  <a:pt x="224803" y="90138"/>
                  <a:pt x="222243" y="87197"/>
                  <a:pt x="218087" y="86007"/>
                </a:cubicBezTo>
                <a:cubicBezTo>
                  <a:pt x="212908" y="84518"/>
                  <a:pt x="207181" y="85637"/>
                  <a:pt x="201943" y="84316"/>
                </a:cubicBezTo>
                <a:cubicBezTo>
                  <a:pt x="197144" y="83101"/>
                  <a:pt x="193418" y="80244"/>
                  <a:pt x="189429" y="77958"/>
                </a:cubicBezTo>
                <a:cubicBezTo>
                  <a:pt x="187453" y="76815"/>
                  <a:pt x="185357" y="75779"/>
                  <a:pt x="183047" y="75124"/>
                </a:cubicBezTo>
                <a:cubicBezTo>
                  <a:pt x="181018" y="74552"/>
                  <a:pt x="178881" y="74329"/>
                  <a:pt x="176737" y="74329"/>
                </a:cubicBezTo>
                <a:cubicBezTo>
                  <a:pt x="176026" y="74329"/>
                  <a:pt x="175314" y="74353"/>
                  <a:pt x="174606" y="74398"/>
                </a:cubicBezTo>
                <a:cubicBezTo>
                  <a:pt x="168947" y="74749"/>
                  <a:pt x="163483" y="76316"/>
                  <a:pt x="157786" y="76316"/>
                </a:cubicBezTo>
                <a:cubicBezTo>
                  <a:pt x="157682" y="76316"/>
                  <a:pt x="157577" y="76316"/>
                  <a:pt x="157473" y="76315"/>
                </a:cubicBezTo>
                <a:cubicBezTo>
                  <a:pt x="152663" y="76267"/>
                  <a:pt x="147317" y="75124"/>
                  <a:pt x="144816" y="71600"/>
                </a:cubicBezTo>
                <a:cubicBezTo>
                  <a:pt x="143388" y="69576"/>
                  <a:pt x="143149" y="67207"/>
                  <a:pt x="142661" y="64956"/>
                </a:cubicBezTo>
                <a:cubicBezTo>
                  <a:pt x="142245" y="62968"/>
                  <a:pt x="141518" y="61075"/>
                  <a:pt x="140209" y="59337"/>
                </a:cubicBezTo>
                <a:cubicBezTo>
                  <a:pt x="137863" y="56205"/>
                  <a:pt x="134089" y="53753"/>
                  <a:pt x="129743" y="52514"/>
                </a:cubicBezTo>
                <a:cubicBezTo>
                  <a:pt x="127656" y="51919"/>
                  <a:pt x="125480" y="51649"/>
                  <a:pt x="123261" y="51649"/>
                </a:cubicBezTo>
                <a:cubicBezTo>
                  <a:pt x="123037" y="51649"/>
                  <a:pt x="122812" y="51652"/>
                  <a:pt x="122587" y="51657"/>
                </a:cubicBezTo>
                <a:cubicBezTo>
                  <a:pt x="122123" y="51669"/>
                  <a:pt x="121659" y="51693"/>
                  <a:pt x="121182" y="51728"/>
                </a:cubicBezTo>
                <a:cubicBezTo>
                  <a:pt x="116479" y="50609"/>
                  <a:pt x="111503" y="50002"/>
                  <a:pt x="107121" y="48192"/>
                </a:cubicBezTo>
                <a:cubicBezTo>
                  <a:pt x="99501" y="45049"/>
                  <a:pt x="96298" y="38441"/>
                  <a:pt x="94560" y="32178"/>
                </a:cubicBezTo>
                <a:cubicBezTo>
                  <a:pt x="93584" y="28678"/>
                  <a:pt x="92929" y="25106"/>
                  <a:pt x="91726" y="21641"/>
                </a:cubicBezTo>
                <a:cubicBezTo>
                  <a:pt x="90810" y="19034"/>
                  <a:pt x="89548" y="16486"/>
                  <a:pt x="87952" y="14081"/>
                </a:cubicBezTo>
                <a:cubicBezTo>
                  <a:pt x="84809" y="9330"/>
                  <a:pt x="80237" y="4973"/>
                  <a:pt x="74200" y="2365"/>
                </a:cubicBezTo>
                <a:cubicBezTo>
                  <a:pt x="70558" y="797"/>
                  <a:pt x="66542" y="1"/>
                  <a:pt x="62499" y="1"/>
                </a:cubicBezTo>
                <a:close/>
              </a:path>
            </a:pathLst>
          </a:custGeom>
          <a:solidFill>
            <a:srgbClr val="FFFFFF">
              <a:alpha val="313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235" name="Google Shape;235;p25"/>
          <p:cNvSpPr/>
          <p:nvPr/>
        </p:nvSpPr>
        <p:spPr>
          <a:xfrm>
            <a:off x="94" y="1134597"/>
            <a:ext cx="10905660" cy="5464028"/>
          </a:xfrm>
          <a:custGeom>
            <a:avLst/>
            <a:gdLst/>
            <a:ahLst/>
            <a:cxnLst/>
            <a:rect l="l" t="t" r="r" b="b"/>
            <a:pathLst>
              <a:path w="225946" h="113205" extrusionOk="0">
                <a:moveTo>
                  <a:pt x="62499" y="1"/>
                </a:moveTo>
                <a:cubicBezTo>
                  <a:pt x="59883" y="1"/>
                  <a:pt x="57255" y="334"/>
                  <a:pt x="54710" y="1008"/>
                </a:cubicBezTo>
                <a:cubicBezTo>
                  <a:pt x="48019" y="2794"/>
                  <a:pt x="42649" y="6628"/>
                  <a:pt x="39791" y="11712"/>
                </a:cubicBezTo>
                <a:cubicBezTo>
                  <a:pt x="36672" y="17272"/>
                  <a:pt x="35588" y="24499"/>
                  <a:pt x="28540" y="28059"/>
                </a:cubicBezTo>
                <a:cubicBezTo>
                  <a:pt x="26790" y="28940"/>
                  <a:pt x="24873" y="29250"/>
                  <a:pt x="22908" y="29678"/>
                </a:cubicBezTo>
                <a:cubicBezTo>
                  <a:pt x="21075" y="30083"/>
                  <a:pt x="19539" y="30774"/>
                  <a:pt x="18229" y="31869"/>
                </a:cubicBezTo>
                <a:cubicBezTo>
                  <a:pt x="15634" y="34048"/>
                  <a:pt x="13788" y="36953"/>
                  <a:pt x="12371" y="39691"/>
                </a:cubicBezTo>
                <a:cubicBezTo>
                  <a:pt x="10811" y="42715"/>
                  <a:pt x="9811" y="45906"/>
                  <a:pt x="9407" y="49157"/>
                </a:cubicBezTo>
                <a:cubicBezTo>
                  <a:pt x="8978" y="52514"/>
                  <a:pt x="9526" y="55765"/>
                  <a:pt x="9799" y="59122"/>
                </a:cubicBezTo>
                <a:cubicBezTo>
                  <a:pt x="9942" y="60956"/>
                  <a:pt x="9907" y="62813"/>
                  <a:pt x="9145" y="64563"/>
                </a:cubicBezTo>
                <a:cubicBezTo>
                  <a:pt x="8454" y="66159"/>
                  <a:pt x="7156" y="67528"/>
                  <a:pt x="5858" y="68850"/>
                </a:cubicBezTo>
                <a:cubicBezTo>
                  <a:pt x="3608" y="71124"/>
                  <a:pt x="2644" y="74053"/>
                  <a:pt x="1739" y="76886"/>
                </a:cubicBezTo>
                <a:cubicBezTo>
                  <a:pt x="1" y="82375"/>
                  <a:pt x="822" y="87769"/>
                  <a:pt x="5025" y="92293"/>
                </a:cubicBezTo>
                <a:cubicBezTo>
                  <a:pt x="9359" y="96948"/>
                  <a:pt x="15860" y="100080"/>
                  <a:pt x="22753" y="101830"/>
                </a:cubicBezTo>
                <a:cubicBezTo>
                  <a:pt x="28327" y="103249"/>
                  <a:pt x="34155" y="103754"/>
                  <a:pt x="39991" y="103754"/>
                </a:cubicBezTo>
                <a:cubicBezTo>
                  <a:pt x="42970" y="103754"/>
                  <a:pt x="45950" y="103623"/>
                  <a:pt x="48900" y="103413"/>
                </a:cubicBezTo>
                <a:cubicBezTo>
                  <a:pt x="53579" y="103092"/>
                  <a:pt x="58222" y="102437"/>
                  <a:pt x="62913" y="102175"/>
                </a:cubicBezTo>
                <a:cubicBezTo>
                  <a:pt x="63658" y="102135"/>
                  <a:pt x="64397" y="102114"/>
                  <a:pt x="65129" y="102114"/>
                </a:cubicBezTo>
                <a:cubicBezTo>
                  <a:pt x="68914" y="102114"/>
                  <a:pt x="72542" y="102654"/>
                  <a:pt x="76153" y="103711"/>
                </a:cubicBezTo>
                <a:cubicBezTo>
                  <a:pt x="80213" y="104902"/>
                  <a:pt x="84083" y="106461"/>
                  <a:pt x="88166" y="107592"/>
                </a:cubicBezTo>
                <a:cubicBezTo>
                  <a:pt x="90798" y="108319"/>
                  <a:pt x="93500" y="108890"/>
                  <a:pt x="96227" y="109331"/>
                </a:cubicBezTo>
                <a:cubicBezTo>
                  <a:pt x="101001" y="110283"/>
                  <a:pt x="106085" y="110676"/>
                  <a:pt x="110574" y="111283"/>
                </a:cubicBezTo>
                <a:cubicBezTo>
                  <a:pt x="113741" y="111712"/>
                  <a:pt x="116765" y="112534"/>
                  <a:pt x="119908" y="113022"/>
                </a:cubicBezTo>
                <a:cubicBezTo>
                  <a:pt x="120759" y="113151"/>
                  <a:pt x="121581" y="113204"/>
                  <a:pt x="122390" y="113204"/>
                </a:cubicBezTo>
                <a:cubicBezTo>
                  <a:pt x="124492" y="113204"/>
                  <a:pt x="126501" y="112842"/>
                  <a:pt x="128660" y="112498"/>
                </a:cubicBezTo>
                <a:cubicBezTo>
                  <a:pt x="130320" y="112230"/>
                  <a:pt x="131984" y="112138"/>
                  <a:pt x="133653" y="112138"/>
                </a:cubicBezTo>
                <a:cubicBezTo>
                  <a:pt x="135321" y="112138"/>
                  <a:pt x="136994" y="112230"/>
                  <a:pt x="138673" y="112331"/>
                </a:cubicBezTo>
                <a:cubicBezTo>
                  <a:pt x="141764" y="112515"/>
                  <a:pt x="144846" y="112620"/>
                  <a:pt x="147945" y="112620"/>
                </a:cubicBezTo>
                <a:cubicBezTo>
                  <a:pt x="148259" y="112620"/>
                  <a:pt x="148574" y="112619"/>
                  <a:pt x="148888" y="112617"/>
                </a:cubicBezTo>
                <a:cubicBezTo>
                  <a:pt x="162152" y="112522"/>
                  <a:pt x="175273" y="110831"/>
                  <a:pt x="188488" y="110069"/>
                </a:cubicBezTo>
                <a:cubicBezTo>
                  <a:pt x="199526" y="109438"/>
                  <a:pt x="212682" y="110081"/>
                  <a:pt x="221040" y="103235"/>
                </a:cubicBezTo>
                <a:cubicBezTo>
                  <a:pt x="224219" y="100627"/>
                  <a:pt x="225946" y="97151"/>
                  <a:pt x="225350" y="93531"/>
                </a:cubicBezTo>
                <a:cubicBezTo>
                  <a:pt x="224803" y="90138"/>
                  <a:pt x="222243" y="87197"/>
                  <a:pt x="218087" y="86007"/>
                </a:cubicBezTo>
                <a:cubicBezTo>
                  <a:pt x="212908" y="84518"/>
                  <a:pt x="207181" y="85637"/>
                  <a:pt x="201943" y="84316"/>
                </a:cubicBezTo>
                <a:cubicBezTo>
                  <a:pt x="197144" y="83101"/>
                  <a:pt x="193418" y="80244"/>
                  <a:pt x="189429" y="77958"/>
                </a:cubicBezTo>
                <a:cubicBezTo>
                  <a:pt x="187453" y="76815"/>
                  <a:pt x="185357" y="75779"/>
                  <a:pt x="183047" y="75124"/>
                </a:cubicBezTo>
                <a:cubicBezTo>
                  <a:pt x="181018" y="74552"/>
                  <a:pt x="178881" y="74329"/>
                  <a:pt x="176737" y="74329"/>
                </a:cubicBezTo>
                <a:cubicBezTo>
                  <a:pt x="176026" y="74329"/>
                  <a:pt x="175314" y="74353"/>
                  <a:pt x="174606" y="74398"/>
                </a:cubicBezTo>
                <a:cubicBezTo>
                  <a:pt x="168947" y="74749"/>
                  <a:pt x="163483" y="76316"/>
                  <a:pt x="157786" y="76316"/>
                </a:cubicBezTo>
                <a:cubicBezTo>
                  <a:pt x="157682" y="76316"/>
                  <a:pt x="157577" y="76316"/>
                  <a:pt x="157473" y="76315"/>
                </a:cubicBezTo>
                <a:cubicBezTo>
                  <a:pt x="152663" y="76267"/>
                  <a:pt x="147317" y="75124"/>
                  <a:pt x="144816" y="71600"/>
                </a:cubicBezTo>
                <a:cubicBezTo>
                  <a:pt x="143388" y="69576"/>
                  <a:pt x="143149" y="67207"/>
                  <a:pt x="142661" y="64956"/>
                </a:cubicBezTo>
                <a:cubicBezTo>
                  <a:pt x="142245" y="62968"/>
                  <a:pt x="141518" y="61075"/>
                  <a:pt x="140209" y="59337"/>
                </a:cubicBezTo>
                <a:cubicBezTo>
                  <a:pt x="137863" y="56205"/>
                  <a:pt x="134089" y="53753"/>
                  <a:pt x="129743" y="52514"/>
                </a:cubicBezTo>
                <a:cubicBezTo>
                  <a:pt x="127656" y="51919"/>
                  <a:pt x="125480" y="51649"/>
                  <a:pt x="123261" y="51649"/>
                </a:cubicBezTo>
                <a:cubicBezTo>
                  <a:pt x="123037" y="51649"/>
                  <a:pt x="122812" y="51652"/>
                  <a:pt x="122587" y="51657"/>
                </a:cubicBezTo>
                <a:cubicBezTo>
                  <a:pt x="122123" y="51669"/>
                  <a:pt x="121659" y="51693"/>
                  <a:pt x="121182" y="51728"/>
                </a:cubicBezTo>
                <a:cubicBezTo>
                  <a:pt x="116479" y="50609"/>
                  <a:pt x="111503" y="50002"/>
                  <a:pt x="107121" y="48192"/>
                </a:cubicBezTo>
                <a:cubicBezTo>
                  <a:pt x="99501" y="45049"/>
                  <a:pt x="96298" y="38441"/>
                  <a:pt x="94560" y="32178"/>
                </a:cubicBezTo>
                <a:cubicBezTo>
                  <a:pt x="93584" y="28678"/>
                  <a:pt x="92929" y="25106"/>
                  <a:pt x="91726" y="21641"/>
                </a:cubicBezTo>
                <a:cubicBezTo>
                  <a:pt x="90810" y="19034"/>
                  <a:pt x="89548" y="16486"/>
                  <a:pt x="87952" y="14081"/>
                </a:cubicBezTo>
                <a:cubicBezTo>
                  <a:pt x="84809" y="9330"/>
                  <a:pt x="80237" y="4973"/>
                  <a:pt x="74200" y="2365"/>
                </a:cubicBezTo>
                <a:cubicBezTo>
                  <a:pt x="70558" y="797"/>
                  <a:pt x="66542" y="1"/>
                  <a:pt x="62499" y="1"/>
                </a:cubicBez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236" name="Google Shape;236;p25"/>
          <p:cNvSpPr/>
          <p:nvPr/>
        </p:nvSpPr>
        <p:spPr>
          <a:xfrm>
            <a:off x="111" y="4053514"/>
            <a:ext cx="12191773" cy="2804487"/>
          </a:xfrm>
          <a:custGeom>
            <a:avLst/>
            <a:gdLst/>
            <a:ahLst/>
            <a:cxnLst/>
            <a:rect l="l" t="t" r="r" b="b"/>
            <a:pathLst>
              <a:path w="252592" h="58104" extrusionOk="0">
                <a:moveTo>
                  <a:pt x="23957" y="0"/>
                </a:moveTo>
                <a:cubicBezTo>
                  <a:pt x="15373" y="0"/>
                  <a:pt x="7336" y="1024"/>
                  <a:pt x="0" y="3430"/>
                </a:cubicBezTo>
                <a:lnTo>
                  <a:pt x="0" y="17206"/>
                </a:lnTo>
                <a:lnTo>
                  <a:pt x="0" y="40352"/>
                </a:lnTo>
                <a:lnTo>
                  <a:pt x="0" y="58104"/>
                </a:lnTo>
                <a:lnTo>
                  <a:pt x="148650" y="58104"/>
                </a:lnTo>
                <a:cubicBezTo>
                  <a:pt x="147757" y="57997"/>
                  <a:pt x="146769" y="57818"/>
                  <a:pt x="145721" y="57568"/>
                </a:cubicBezTo>
                <a:lnTo>
                  <a:pt x="145721" y="57568"/>
                </a:lnTo>
                <a:lnTo>
                  <a:pt x="148650" y="58104"/>
                </a:lnTo>
                <a:lnTo>
                  <a:pt x="252592" y="58104"/>
                </a:lnTo>
                <a:lnTo>
                  <a:pt x="252592" y="16777"/>
                </a:lnTo>
                <a:cubicBezTo>
                  <a:pt x="236294" y="29080"/>
                  <a:pt x="217132" y="33582"/>
                  <a:pt x="196520" y="33582"/>
                </a:cubicBezTo>
                <a:cubicBezTo>
                  <a:pt x="140227" y="33582"/>
                  <a:pt x="73113" y="0"/>
                  <a:pt x="239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237" name="Google Shape;237;p25"/>
          <p:cNvSpPr txBox="1">
            <a:spLocks noGrp="1"/>
          </p:cNvSpPr>
          <p:nvPr>
            <p:ph type="title"/>
          </p:nvPr>
        </p:nvSpPr>
        <p:spPr>
          <a:xfrm>
            <a:off x="956700" y="723667"/>
            <a:ext cx="1027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8" name="Google Shape;238;p25"/>
          <p:cNvSpPr txBox="1">
            <a:spLocks noGrp="1"/>
          </p:cNvSpPr>
          <p:nvPr>
            <p:ph type="subTitle" idx="1"/>
          </p:nvPr>
        </p:nvSpPr>
        <p:spPr>
          <a:xfrm>
            <a:off x="1550067" y="3345433"/>
            <a:ext cx="2646400" cy="15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4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4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4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4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4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4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4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239" name="Google Shape;239;p25"/>
          <p:cNvSpPr txBox="1">
            <a:spLocks noGrp="1"/>
          </p:cNvSpPr>
          <p:nvPr>
            <p:ph type="title" idx="2"/>
          </p:nvPr>
        </p:nvSpPr>
        <p:spPr>
          <a:xfrm>
            <a:off x="1550051" y="4983000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40" name="Google Shape;240;p25"/>
          <p:cNvSpPr txBox="1">
            <a:spLocks noGrp="1"/>
          </p:cNvSpPr>
          <p:nvPr>
            <p:ph type="subTitle" idx="3"/>
          </p:nvPr>
        </p:nvSpPr>
        <p:spPr>
          <a:xfrm>
            <a:off x="4772800" y="3345433"/>
            <a:ext cx="2646400" cy="15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4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4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4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4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4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4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4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241" name="Google Shape;241;p25"/>
          <p:cNvSpPr txBox="1">
            <a:spLocks noGrp="1"/>
          </p:cNvSpPr>
          <p:nvPr>
            <p:ph type="title" idx="4"/>
          </p:nvPr>
        </p:nvSpPr>
        <p:spPr>
          <a:xfrm>
            <a:off x="4772784" y="4983000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subTitle" idx="5"/>
          </p:nvPr>
        </p:nvSpPr>
        <p:spPr>
          <a:xfrm>
            <a:off x="7995533" y="3345433"/>
            <a:ext cx="2646400" cy="15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4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4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4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4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4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4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4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243" name="Google Shape;243;p25"/>
          <p:cNvSpPr txBox="1">
            <a:spLocks noGrp="1"/>
          </p:cNvSpPr>
          <p:nvPr>
            <p:ph type="title" idx="6"/>
          </p:nvPr>
        </p:nvSpPr>
        <p:spPr>
          <a:xfrm>
            <a:off x="7995517" y="4983000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373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F0D6-0888-4693-A976-4BCCFF1D0F2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E01A8-7B31-430E-A9C8-8CD317953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2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F0D6-0888-4693-A976-4BCCFF1D0F2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E01A8-7B31-430E-A9C8-8CD317953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F0D6-0888-4693-A976-4BCCFF1D0F2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E01A8-7B31-430E-A9C8-8CD317953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6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2F0D6-0888-4693-A976-4BCCFF1D0F2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E01A8-7B31-430E-A9C8-8CD317953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5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3" r:id="rId12"/>
  </p:sldLayoutIdLst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5496D-3DE8-432E-B137-A6190FF0DEE9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2DAEA-C9F3-443D-8A40-BC20142FA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04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63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1478933" y="3264900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Char char="●"/>
              <a:defRPr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Char char="○"/>
              <a:defRPr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Char char="■"/>
              <a:defRPr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Char char="●"/>
              <a:defRPr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Char char="○"/>
              <a:defRPr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Char char="■"/>
              <a:defRPr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Char char="●"/>
              <a:defRPr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Char char="○"/>
              <a:defRPr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Char char="■"/>
              <a:defRPr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68200" y="433067"/>
            <a:ext cx="9557200" cy="22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300"/>
              <a:buFont typeface="Tenor Sans"/>
              <a:buNone/>
              <a:defRPr sz="12300">
                <a:solidFill>
                  <a:schemeClr val="dk2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65235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</p:sldLayoutIdLst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1478933" y="3264900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Char char="●"/>
              <a:defRPr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Char char="○"/>
              <a:defRPr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Char char="■"/>
              <a:defRPr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Char char="●"/>
              <a:defRPr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Char char="○"/>
              <a:defRPr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Char char="■"/>
              <a:defRPr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Char char="●"/>
              <a:defRPr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Char char="○"/>
              <a:defRPr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sistant"/>
              <a:buChar char="■"/>
              <a:defRPr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68200" y="433067"/>
            <a:ext cx="9557200" cy="22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300"/>
              <a:buFont typeface="Tenor Sans"/>
              <a:buNone/>
              <a:defRPr sz="12300">
                <a:solidFill>
                  <a:schemeClr val="dk2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8314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</p:sldLayoutIdLst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12" Type="http://schemas.microsoft.com/office/2007/relationships/hdphoto" Target="../media/hdphoto3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microsoft.com/office/2007/relationships/hdphoto" Target="../media/hdphoto4.wdp"/><Relationship Id="rId10" Type="http://schemas.openxmlformats.org/officeDocument/2006/relationships/image" Target="../media/image41.jpg"/><Relationship Id="rId4" Type="http://schemas.openxmlformats.org/officeDocument/2006/relationships/image" Target="../media/image9.png"/><Relationship Id="rId9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44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png"/><Relationship Id="rId11" Type="http://schemas.openxmlformats.org/officeDocument/2006/relationships/image" Target="../media/image43.jpeg"/><Relationship Id="rId5" Type="http://schemas.microsoft.com/office/2007/relationships/hdphoto" Target="../media/hdphoto4.wdp"/><Relationship Id="rId10" Type="http://schemas.openxmlformats.org/officeDocument/2006/relationships/image" Target="../media/image42.jpeg"/><Relationship Id="rId4" Type="http://schemas.openxmlformats.org/officeDocument/2006/relationships/image" Target="../media/image9.png"/><Relationship Id="rId9" Type="http://schemas.openxmlformats.org/officeDocument/2006/relationships/image" Target="../media/image12.jpeg"/><Relationship Id="rId1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3.pn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5.png"/><Relationship Id="rId9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7.jpeg"/><Relationship Id="rId18" Type="http://schemas.openxmlformats.org/officeDocument/2006/relationships/image" Target="../media/image6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56.jpeg"/><Relationship Id="rId17" Type="http://schemas.openxmlformats.org/officeDocument/2006/relationships/image" Target="../media/image61.jpeg"/><Relationship Id="rId2" Type="http://schemas.openxmlformats.org/officeDocument/2006/relationships/audio" Target="../media/media11.m4a"/><Relationship Id="rId16" Type="http://schemas.openxmlformats.org/officeDocument/2006/relationships/image" Target="../media/image60.jpeg"/><Relationship Id="rId1" Type="http://schemas.microsoft.com/office/2007/relationships/media" Target="../media/media11.m4a"/><Relationship Id="rId6" Type="http://schemas.openxmlformats.org/officeDocument/2006/relationships/image" Target="../media/image10.png"/><Relationship Id="rId11" Type="http://schemas.openxmlformats.org/officeDocument/2006/relationships/image" Target="../media/image55.jpeg"/><Relationship Id="rId5" Type="http://schemas.microsoft.com/office/2007/relationships/hdphoto" Target="../media/hdphoto4.wdp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19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2.jpeg"/><Relationship Id="rId1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6.jpeg"/><Relationship Id="rId18" Type="http://schemas.openxmlformats.org/officeDocument/2006/relationships/image" Target="../media/image71.jpe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8.png"/><Relationship Id="rId7" Type="http://schemas.openxmlformats.org/officeDocument/2006/relationships/image" Target="../media/image4.png"/><Relationship Id="rId12" Type="http://schemas.openxmlformats.org/officeDocument/2006/relationships/image" Target="../media/image65.jpeg"/><Relationship Id="rId17" Type="http://schemas.openxmlformats.org/officeDocument/2006/relationships/image" Target="../media/image70.jpeg"/><Relationship Id="rId2" Type="http://schemas.openxmlformats.org/officeDocument/2006/relationships/audio" Target="../media/media12.m4a"/><Relationship Id="rId16" Type="http://schemas.openxmlformats.org/officeDocument/2006/relationships/image" Target="../media/image69.jpeg"/><Relationship Id="rId20" Type="http://schemas.openxmlformats.org/officeDocument/2006/relationships/image" Target="../media/image73.jpg"/><Relationship Id="rId1" Type="http://schemas.microsoft.com/office/2007/relationships/media" Target="../media/media12.m4a"/><Relationship Id="rId6" Type="http://schemas.openxmlformats.org/officeDocument/2006/relationships/image" Target="../media/image10.png"/><Relationship Id="rId11" Type="http://schemas.openxmlformats.org/officeDocument/2006/relationships/image" Target="../media/image64.jpeg"/><Relationship Id="rId5" Type="http://schemas.microsoft.com/office/2007/relationships/hdphoto" Target="../media/hdphoto4.wdp"/><Relationship Id="rId15" Type="http://schemas.openxmlformats.org/officeDocument/2006/relationships/image" Target="../media/image68.jpeg"/><Relationship Id="rId10" Type="http://schemas.openxmlformats.org/officeDocument/2006/relationships/image" Target="../media/image63.jpeg"/><Relationship Id="rId19" Type="http://schemas.openxmlformats.org/officeDocument/2006/relationships/image" Target="../media/image72.jpeg"/><Relationship Id="rId4" Type="http://schemas.openxmlformats.org/officeDocument/2006/relationships/image" Target="../media/image9.png"/><Relationship Id="rId9" Type="http://schemas.openxmlformats.org/officeDocument/2006/relationships/image" Target="../media/image12.jpeg"/><Relationship Id="rId1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55.svg"/><Relationship Id="rId12" Type="http://schemas.openxmlformats.org/officeDocument/2006/relationships/image" Target="../media/image79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5.png"/><Relationship Id="rId11" Type="http://schemas.openxmlformats.org/officeDocument/2006/relationships/image" Target="../media/image78.jpeg"/><Relationship Id="rId5" Type="http://schemas.openxmlformats.org/officeDocument/2006/relationships/image" Target="../media/image53.svg"/><Relationship Id="rId10" Type="http://schemas.openxmlformats.org/officeDocument/2006/relationships/image" Target="../media/image77.jpeg"/><Relationship Id="rId4" Type="http://schemas.openxmlformats.org/officeDocument/2006/relationships/image" Target="../media/image74.png"/><Relationship Id="rId9" Type="http://schemas.openxmlformats.org/officeDocument/2006/relationships/image" Target="../media/image57.svg"/><Relationship Id="rId1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8.png"/><Relationship Id="rId4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4.wdp"/><Relationship Id="rId11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openxmlformats.org/officeDocument/2006/relationships/image" Target="../media/image11.jp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0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57.svg"/><Relationship Id="rId12" Type="http://schemas.microsoft.com/office/2007/relationships/hdphoto" Target="../media/hdphoto6.wdp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6.png"/><Relationship Id="rId11" Type="http://schemas.openxmlformats.org/officeDocument/2006/relationships/image" Target="../media/image84.png"/><Relationship Id="rId5" Type="http://schemas.openxmlformats.org/officeDocument/2006/relationships/image" Target="../media/image55.svg"/><Relationship Id="rId15" Type="http://schemas.openxmlformats.org/officeDocument/2006/relationships/image" Target="../media/image8.png"/><Relationship Id="rId10" Type="http://schemas.openxmlformats.org/officeDocument/2006/relationships/image" Target="../media/image83.png"/><Relationship Id="rId4" Type="http://schemas.openxmlformats.org/officeDocument/2006/relationships/image" Target="../media/image75.png"/><Relationship Id="rId9" Type="http://schemas.openxmlformats.org/officeDocument/2006/relationships/image" Target="../media/image64.svg"/><Relationship Id="rId1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87.jpg"/><Relationship Id="rId12" Type="http://schemas.openxmlformats.org/officeDocument/2006/relationships/image" Target="../media/image92.jp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microsoft.com/office/2007/relationships/hdphoto" Target="../media/hdphoto7.wdp"/><Relationship Id="rId11" Type="http://schemas.openxmlformats.org/officeDocument/2006/relationships/image" Target="../media/image91.jpeg"/><Relationship Id="rId5" Type="http://schemas.openxmlformats.org/officeDocument/2006/relationships/image" Target="../media/image86.png"/><Relationship Id="rId10" Type="http://schemas.openxmlformats.org/officeDocument/2006/relationships/image" Target="../media/image90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18" Type="http://schemas.openxmlformats.org/officeDocument/2006/relationships/image" Target="../media/image107.jpe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96.jpg"/><Relationship Id="rId12" Type="http://schemas.openxmlformats.org/officeDocument/2006/relationships/image" Target="../media/image101.jpeg"/><Relationship Id="rId17" Type="http://schemas.openxmlformats.org/officeDocument/2006/relationships/image" Target="../media/image106.jpeg"/><Relationship Id="rId2" Type="http://schemas.openxmlformats.org/officeDocument/2006/relationships/audio" Target="../media/media18.m4a"/><Relationship Id="rId16" Type="http://schemas.openxmlformats.org/officeDocument/2006/relationships/image" Target="../media/image105.jpeg"/><Relationship Id="rId20" Type="http://schemas.openxmlformats.org/officeDocument/2006/relationships/image" Target="../media/image8.png"/><Relationship Id="rId1" Type="http://schemas.microsoft.com/office/2007/relationships/media" Target="../media/media18.m4a"/><Relationship Id="rId6" Type="http://schemas.openxmlformats.org/officeDocument/2006/relationships/image" Target="../media/image95.jpg"/><Relationship Id="rId11" Type="http://schemas.openxmlformats.org/officeDocument/2006/relationships/image" Target="../media/image100.jpeg"/><Relationship Id="rId5" Type="http://schemas.openxmlformats.org/officeDocument/2006/relationships/image" Target="../media/image94.jpg"/><Relationship Id="rId15" Type="http://schemas.openxmlformats.org/officeDocument/2006/relationships/image" Target="../media/image104.jpeg"/><Relationship Id="rId10" Type="http://schemas.openxmlformats.org/officeDocument/2006/relationships/image" Target="../media/image99.jpeg"/><Relationship Id="rId19" Type="http://schemas.openxmlformats.org/officeDocument/2006/relationships/image" Target="../media/image108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Relationship Id="rId14" Type="http://schemas.openxmlformats.org/officeDocument/2006/relationships/image" Target="../media/image10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7.jpeg"/><Relationship Id="rId18" Type="http://schemas.microsoft.com/office/2007/relationships/hdphoto" Target="../media/hdphoto10.wdp"/><Relationship Id="rId3" Type="http://schemas.openxmlformats.org/officeDocument/2006/relationships/slideLayout" Target="../slideLayouts/slideLayout53.xml"/><Relationship Id="rId21" Type="http://schemas.openxmlformats.org/officeDocument/2006/relationships/image" Target="../media/image122.jpeg"/><Relationship Id="rId7" Type="http://schemas.openxmlformats.org/officeDocument/2006/relationships/image" Target="../media/image112.jpeg"/><Relationship Id="rId12" Type="http://schemas.openxmlformats.org/officeDocument/2006/relationships/image" Target="../media/image116.jpeg"/><Relationship Id="rId17" Type="http://schemas.openxmlformats.org/officeDocument/2006/relationships/image" Target="../media/image120.png"/><Relationship Id="rId2" Type="http://schemas.openxmlformats.org/officeDocument/2006/relationships/audio" Target="../media/media19.m4a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microsoft.com/office/2007/relationships/media" Target="../media/media19.m4a"/><Relationship Id="rId6" Type="http://schemas.openxmlformats.org/officeDocument/2006/relationships/image" Target="../media/image111.jpg"/><Relationship Id="rId11" Type="http://schemas.openxmlformats.org/officeDocument/2006/relationships/image" Target="../media/image115.jpeg"/><Relationship Id="rId5" Type="http://schemas.openxmlformats.org/officeDocument/2006/relationships/image" Target="../media/image110.jpg"/><Relationship Id="rId15" Type="http://schemas.openxmlformats.org/officeDocument/2006/relationships/image" Target="../media/image119.png"/><Relationship Id="rId10" Type="http://schemas.openxmlformats.org/officeDocument/2006/relationships/image" Target="../media/image114.jpeg"/><Relationship Id="rId19" Type="http://schemas.openxmlformats.org/officeDocument/2006/relationships/image" Target="../media/image121.png"/><Relationship Id="rId4" Type="http://schemas.openxmlformats.org/officeDocument/2006/relationships/image" Target="../media/image109.jpg"/><Relationship Id="rId9" Type="http://schemas.microsoft.com/office/2007/relationships/hdphoto" Target="../media/hdphoto8.wdp"/><Relationship Id="rId14" Type="http://schemas.openxmlformats.org/officeDocument/2006/relationships/image" Target="../media/image118.jpeg"/><Relationship Id="rId22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g"/><Relationship Id="rId13" Type="http://schemas.microsoft.com/office/2007/relationships/hdphoto" Target="../media/hdphoto13.wdp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46.xml"/><Relationship Id="rId7" Type="http://schemas.microsoft.com/office/2007/relationships/hdphoto" Target="../media/hdphoto12.wdp"/><Relationship Id="rId12" Type="http://schemas.openxmlformats.org/officeDocument/2006/relationships/image" Target="../media/image129.png"/><Relationship Id="rId17" Type="http://schemas.openxmlformats.org/officeDocument/2006/relationships/image" Target="../media/image133.jpeg"/><Relationship Id="rId2" Type="http://schemas.openxmlformats.org/officeDocument/2006/relationships/audio" Target="../media/media20.m4a"/><Relationship Id="rId16" Type="http://schemas.openxmlformats.org/officeDocument/2006/relationships/image" Target="../media/image132.jpeg"/><Relationship Id="rId1" Type="http://schemas.microsoft.com/office/2007/relationships/media" Target="../media/media20.m4a"/><Relationship Id="rId6" Type="http://schemas.openxmlformats.org/officeDocument/2006/relationships/image" Target="../media/image124.png"/><Relationship Id="rId11" Type="http://schemas.openxmlformats.org/officeDocument/2006/relationships/image" Target="../media/image128.jpeg"/><Relationship Id="rId5" Type="http://schemas.openxmlformats.org/officeDocument/2006/relationships/image" Target="../media/image123.jpg"/><Relationship Id="rId15" Type="http://schemas.openxmlformats.org/officeDocument/2006/relationships/image" Target="../media/image131.jpeg"/><Relationship Id="rId10" Type="http://schemas.openxmlformats.org/officeDocument/2006/relationships/image" Target="../media/image127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26.jpeg"/><Relationship Id="rId14" Type="http://schemas.openxmlformats.org/officeDocument/2006/relationships/image" Target="../media/image13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37.jpeg"/><Relationship Id="rId12" Type="http://schemas.openxmlformats.org/officeDocument/2006/relationships/image" Target="../media/image141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36.jpeg"/><Relationship Id="rId11" Type="http://schemas.openxmlformats.org/officeDocument/2006/relationships/image" Target="../media/image140.jpeg"/><Relationship Id="rId5" Type="http://schemas.openxmlformats.org/officeDocument/2006/relationships/image" Target="../media/image135.jpeg"/><Relationship Id="rId10" Type="http://schemas.openxmlformats.org/officeDocument/2006/relationships/image" Target="../media/image139.jpeg"/><Relationship Id="rId4" Type="http://schemas.openxmlformats.org/officeDocument/2006/relationships/image" Target="../media/image134.jpeg"/><Relationship Id="rId9" Type="http://schemas.microsoft.com/office/2007/relationships/hdphoto" Target="../media/hdphoto1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emf"/><Relationship Id="rId13" Type="http://schemas.openxmlformats.org/officeDocument/2006/relationships/image" Target="../media/image151.emf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45.emf"/><Relationship Id="rId12" Type="http://schemas.openxmlformats.org/officeDocument/2006/relationships/image" Target="../media/image150.emf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44.emf"/><Relationship Id="rId11" Type="http://schemas.openxmlformats.org/officeDocument/2006/relationships/image" Target="../media/image149.emf"/><Relationship Id="rId5" Type="http://schemas.openxmlformats.org/officeDocument/2006/relationships/image" Target="../media/image143.emf"/><Relationship Id="rId10" Type="http://schemas.openxmlformats.org/officeDocument/2006/relationships/image" Target="../media/image148.emf"/><Relationship Id="rId4" Type="http://schemas.openxmlformats.org/officeDocument/2006/relationships/image" Target="../media/image142.png"/><Relationship Id="rId9" Type="http://schemas.openxmlformats.org/officeDocument/2006/relationships/image" Target="../media/image147.emf"/><Relationship Id="rId1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57.svg"/><Relationship Id="rId12" Type="http://schemas.openxmlformats.org/officeDocument/2006/relationships/image" Target="../media/image8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76.png"/><Relationship Id="rId11" Type="http://schemas.openxmlformats.org/officeDocument/2006/relationships/image" Target="../media/image135.svg"/><Relationship Id="rId5" Type="http://schemas.openxmlformats.org/officeDocument/2006/relationships/image" Target="../media/image55.svg"/><Relationship Id="rId10" Type="http://schemas.openxmlformats.org/officeDocument/2006/relationships/image" Target="../media/image152.png"/><Relationship Id="rId4" Type="http://schemas.openxmlformats.org/officeDocument/2006/relationships/image" Target="../media/image75.png"/><Relationship Id="rId9" Type="http://schemas.openxmlformats.org/officeDocument/2006/relationships/image" Target="../media/image64.sv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diagramColors" Target="../diagrams/colors1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diagramQuickStyle" Target="../diagrams/quickStyle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11" Type="http://schemas.openxmlformats.org/officeDocument/2006/relationships/diagramLayout" Target="../diagrams/layout1.xml"/><Relationship Id="rId5" Type="http://schemas.microsoft.com/office/2007/relationships/hdphoto" Target="../media/hdphoto4.wdp"/><Relationship Id="rId15" Type="http://schemas.openxmlformats.org/officeDocument/2006/relationships/image" Target="../media/image8.png"/><Relationship Id="rId10" Type="http://schemas.openxmlformats.org/officeDocument/2006/relationships/diagramData" Target="../diagrams/data1.xml"/><Relationship Id="rId4" Type="http://schemas.openxmlformats.org/officeDocument/2006/relationships/image" Target="../media/image9.png"/><Relationship Id="rId9" Type="http://schemas.openxmlformats.org/officeDocument/2006/relationships/image" Target="../media/image12.jpeg"/><Relationship Id="rId14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7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11" Type="http://schemas.openxmlformats.org/officeDocument/2006/relationships/image" Target="../media/image16.jpeg"/><Relationship Id="rId5" Type="http://schemas.microsoft.com/office/2007/relationships/hdphoto" Target="../media/hdphoto4.wdp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2.jpeg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3" Type="http://schemas.openxmlformats.org/officeDocument/2006/relationships/audio" Target="../media/media8.m4a"/><Relationship Id="rId7" Type="http://schemas.openxmlformats.org/officeDocument/2006/relationships/image" Target="../media/image10.pn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microsoft.com/office/2007/relationships/media" Target="../media/media8.m4a"/><Relationship Id="rId16" Type="http://schemas.openxmlformats.org/officeDocument/2006/relationships/image" Target="../media/image24.jpeg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11" Type="http://schemas.openxmlformats.org/officeDocument/2006/relationships/image" Target="../media/image19.jpeg"/><Relationship Id="rId5" Type="http://schemas.openxmlformats.org/officeDocument/2006/relationships/image" Target="../media/image9.png"/><Relationship Id="rId15" Type="http://schemas.openxmlformats.org/officeDocument/2006/relationships/image" Target="../media/image23.jpeg"/><Relationship Id="rId10" Type="http://schemas.openxmlformats.org/officeDocument/2006/relationships/image" Target="../media/image12.jpeg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.xml"/><Relationship Id="rId9" Type="http://schemas.microsoft.com/office/2007/relationships/hdphoto" Target="../media/hdphoto2.wdp"/><Relationship Id="rId1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89205" y="2473557"/>
            <a:ext cx="10798776" cy="2132695"/>
          </a:xfrm>
        </p:spPr>
        <p:txBody>
          <a:bodyPr anchor="ctr"/>
          <a:lstStyle/>
          <a:p>
            <a:r>
              <a:rPr lang="th-TH" sz="3200" b="1" spc="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การรวบรวมองค์ความรู้ หรือผลสำเร็จการดำเนินกิจกรรมตามแผนการดำเนินงานที่กำหนด</a:t>
            </a:r>
          </a:p>
          <a:p>
            <a:r>
              <a:rPr lang="th-TH" sz="3200" b="1" spc="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กองโรคติดต่อทั่วไป</a:t>
            </a:r>
          </a:p>
          <a:p>
            <a:r>
              <a:rPr lang="th-TH" sz="3200" b="1" spc="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ประจำปีงบประมาณ พ.ศ. 2567</a:t>
            </a:r>
          </a:p>
        </p:txBody>
      </p:sp>
      <p:pic>
        <p:nvPicPr>
          <p:cNvPr id="4" name="Graphic 9">
            <a:extLst>
              <a:ext uri="{FF2B5EF4-FFF2-40B4-BE49-F238E27FC236}">
                <a16:creationId xmlns="" xmlns:a16="http://schemas.microsoft.com/office/drawing/2014/main" id="{3206505B-24BA-475A-380F-6DC041E589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511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7286" b="17132"/>
          <a:stretch/>
        </p:blipFill>
        <p:spPr>
          <a:xfrm>
            <a:off x="63219" y="3487382"/>
            <a:ext cx="12206812" cy="33547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6572" y="350013"/>
            <a:ext cx="1024043" cy="1259883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63821" y="-20575"/>
            <a:ext cx="2225663" cy="22668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35133" y="30600"/>
            <a:ext cx="2267908" cy="22272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79" b="5239"/>
          <a:stretch/>
        </p:blipFill>
        <p:spPr>
          <a:xfrm>
            <a:off x="10352282" y="5488491"/>
            <a:ext cx="1839716" cy="13680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19" y="5591247"/>
            <a:ext cx="1083732" cy="125083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ABA57D5C-320E-4418-A787-948D77756F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95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142"/>
    </mc:Choice>
    <mc:Fallback>
      <p:transition advClick="0" advTm="2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ตัวแทนข้อความ 8">
            <a:extLst>
              <a:ext uri="{FF2B5EF4-FFF2-40B4-BE49-F238E27FC236}">
                <a16:creationId xmlns:a16="http://schemas.microsoft.com/office/drawing/2014/main" xmlns="" id="{5E07D83F-C3B4-4A08-81B2-3B87775B0B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295612" y="904423"/>
            <a:ext cx="6511857" cy="522235"/>
          </a:xfrm>
          <a:prstGeom prst="rect">
            <a:avLst/>
          </a:prstGeom>
        </p:spPr>
        <p:txBody>
          <a:bodyPr>
            <a:noAutofit/>
          </a:bodyPr>
          <a:lstStyle/>
          <a:p>
            <a:pPr algn="thaiDist">
              <a:buFontTx/>
              <a:buChar char="-"/>
            </a:pPr>
            <a:r>
              <a:rPr lang="th-TH" sz="2133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จัดทำเมนูการส่งเสริมคุณธรรม จริยธรรม กองโรคติดต่อทั่วไปบนเว็บไซต์ของหน่วยงาน  </a:t>
            </a:r>
          </a:p>
          <a:p>
            <a:pPr marL="0" indent="0" algn="thaiDist">
              <a:buNone/>
            </a:pPr>
            <a:endParaRPr lang="th-TH" sz="2133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ตัวแทนข้อความ 8">
            <a:extLst>
              <a:ext uri="{FF2B5EF4-FFF2-40B4-BE49-F238E27FC236}">
                <a16:creationId xmlns:a16="http://schemas.microsoft.com/office/drawing/2014/main" xmlns="" id="{5E07D83F-C3B4-4A08-81B2-3B87775B0B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510995" y="4006062"/>
            <a:ext cx="2660516" cy="45106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2133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จัดทำคำสั่งแต่งตั้งคณะทำงานฯ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8" b="50352"/>
          <a:stretch/>
        </p:blipFill>
        <p:spPr>
          <a:xfrm>
            <a:off x="2067949" y="1386651"/>
            <a:ext cx="7177652" cy="2419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81087" r="78083" b="10272"/>
          <a:stretch/>
        </p:blipFill>
        <p:spPr>
          <a:xfrm>
            <a:off x="1993396" y="3207326"/>
            <a:ext cx="1655075" cy="443345"/>
          </a:xfrm>
          <a:prstGeom prst="rect">
            <a:avLst/>
          </a:prstGeom>
        </p:spPr>
      </p:pic>
      <p:sp>
        <p:nvSpPr>
          <p:cNvPr id="9" name="ตัวแทนข้อความ 8">
            <a:extLst>
              <a:ext uri="{FF2B5EF4-FFF2-40B4-BE49-F238E27FC236}">
                <a16:creationId xmlns:a16="http://schemas.microsoft.com/office/drawing/2014/main" xmlns="" id="{5E07D83F-C3B4-4A08-81B2-3B87775B0B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51541" y="4004867"/>
            <a:ext cx="4784435" cy="668589"/>
          </a:xfrm>
          <a:prstGeom prst="rect">
            <a:avLst/>
          </a:prstGeom>
        </p:spPr>
        <p:txBody>
          <a:bodyPr>
            <a:noAutofit/>
          </a:bodyPr>
          <a:lstStyle/>
          <a:p>
            <a:pPr algn="thaiDist">
              <a:buFontTx/>
              <a:buChar char="-"/>
            </a:pPr>
            <a:r>
              <a:rPr lang="th-TH" sz="2133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จัดทำแผนปฏิบัติราชการด้านการส่งเสริมคุณธรรม จริยธรรม ของหน่วยงาน ประจำปีงบประมาณ พ.ศ. </a:t>
            </a:r>
            <a:r>
              <a:rPr lang="th-TH" sz="2133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๒๕๖7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990815" y="-17645"/>
            <a:ext cx="2202168" cy="224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18867" y="18866"/>
            <a:ext cx="2105684" cy="206794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806990" y="6517679"/>
            <a:ext cx="265841" cy="229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7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</a:p>
        </p:txBody>
      </p:sp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876" y="4872398"/>
            <a:ext cx="1553453" cy="1874453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477" y="4454932"/>
            <a:ext cx="1659580" cy="2291800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365" y="4748199"/>
            <a:ext cx="2680612" cy="188035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43210" y="365767"/>
            <a:ext cx="5773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spc="-50" dirty="0" smtClean="0">
                <a:solidFill>
                  <a:prstClr val="black"/>
                </a:solidFill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  <a:t>กิจกรรมประเมิน</a:t>
            </a:r>
            <a:r>
              <a:rPr lang="th-TH" sz="2000" b="1" spc="-50" dirty="0">
                <a:solidFill>
                  <a:prstClr val="black"/>
                </a:solidFill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  <a:t>องค์กรคุณธรรม (</a:t>
            </a:r>
            <a:r>
              <a:rPr lang="en-US" sz="2000" b="1" spc="-50" dirty="0">
                <a:solidFill>
                  <a:prstClr val="black"/>
                </a:solidFill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  <a:t>DDC Good Governance Award)</a:t>
            </a:r>
          </a:p>
        </p:txBody>
      </p:sp>
    </p:spTree>
    <p:extLst>
      <p:ext uri="{BB962C8B-B14F-4D97-AF65-F5344CB8AC3E}">
        <p14:creationId xmlns:p14="http://schemas.microsoft.com/office/powerpoint/2010/main" val="1044986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315"/>
    </mc:Choice>
    <mc:Fallback>
      <p:transition advClick="0" advTm="2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build="p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831" y="84038"/>
            <a:ext cx="7600339" cy="6689924"/>
          </a:xfrm>
          <a:prstGeom prst="rect">
            <a:avLst/>
          </a:prstGeom>
        </p:spPr>
      </p:pic>
      <p:sp>
        <p:nvSpPr>
          <p:cNvPr id="13" name="ตัวแทนข้อความ 8">
            <a:extLst>
              <a:ext uri="{FF2B5EF4-FFF2-40B4-BE49-F238E27FC236}">
                <a16:creationId xmlns:a16="http://schemas.microsoft.com/office/drawing/2014/main" xmlns="" id="{5E07D83F-C3B4-4A08-81B2-3B87775B0B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161832" y="1068817"/>
            <a:ext cx="5755977" cy="811791"/>
          </a:xfrm>
          <a:prstGeom prst="rect">
            <a:avLst/>
          </a:prstGeom>
        </p:spPr>
        <p:txBody>
          <a:bodyPr>
            <a:noAutofit/>
          </a:bodyPr>
          <a:lstStyle/>
          <a:p>
            <a:pPr algn="thaiDist">
              <a:buFontTx/>
              <a:buChar char="-"/>
            </a:pPr>
            <a:r>
              <a:rPr lang="th-TH" sz="2133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รายงานผลการดำเนินงานตามแผน ปฏิบัติราชการด้านการส่งเสริมคุณธรรม </a:t>
            </a:r>
          </a:p>
          <a:p>
            <a:pPr marL="0" indent="0" algn="thaiDist">
              <a:buNone/>
            </a:pPr>
            <a:r>
              <a:rPr lang="th-TH" sz="2133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จริยธรรม ของหน่วยงาน ประจำปีงบประมาณ พ.ศ. ๒๕๖</a:t>
            </a:r>
            <a:r>
              <a:rPr lang="th-TH" sz="2133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7</a:t>
            </a:r>
            <a:r>
              <a:rPr lang="th-TH" sz="2133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(รอบ ๖ เดือน)</a:t>
            </a:r>
          </a:p>
          <a:p>
            <a:pPr marL="0" indent="0" algn="thaiDist">
              <a:buNone/>
            </a:pPr>
            <a:endParaRPr lang="th-TH" sz="2133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ตัวแทนข้อความ 8">
            <a:extLst>
              <a:ext uri="{FF2B5EF4-FFF2-40B4-BE49-F238E27FC236}">
                <a16:creationId xmlns:a16="http://schemas.microsoft.com/office/drawing/2014/main" xmlns="" id="{5E07D83F-C3B4-4A08-81B2-3B87775B0B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39399" y="4257526"/>
            <a:ext cx="10667384" cy="34167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2133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2133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ดำเนินการส่งแบบประเมินองค์กรคุณธรรม</a:t>
            </a:r>
            <a:r>
              <a:rPr lang="en-US" sz="2133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2133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กองโรคติดต่อทั่วไป ประจำปี 2567 ผลการประเมินตนเองอยู่ระดับที่ 3 ระดับองค์กรคุณธรรมต้นแบบ</a:t>
            </a:r>
          </a:p>
          <a:p>
            <a:pPr marL="0" indent="0" algn="thaiDist">
              <a:buNone/>
            </a:pPr>
            <a:endParaRPr lang="th-TH" sz="2133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990815" y="-17645"/>
            <a:ext cx="2202168" cy="224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18867" y="18866"/>
            <a:ext cx="2105684" cy="206794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1806990" y="6517679"/>
            <a:ext cx="265841" cy="229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7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195" y="1975485"/>
            <a:ext cx="1744887" cy="218110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315" y="1880607"/>
            <a:ext cx="3618487" cy="2262016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445" y="4602395"/>
            <a:ext cx="4023291" cy="217156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43210" y="365767"/>
            <a:ext cx="5773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spc="-50" dirty="0" smtClean="0">
                <a:solidFill>
                  <a:prstClr val="black"/>
                </a:solidFill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  <a:t>กิจกรรมประเมิน</a:t>
            </a:r>
            <a:r>
              <a:rPr lang="th-TH" sz="2000" b="1" spc="-50" dirty="0">
                <a:solidFill>
                  <a:prstClr val="black"/>
                </a:solidFill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  <a:t>องค์กรคุณธรรม (</a:t>
            </a:r>
            <a:r>
              <a:rPr lang="en-US" sz="2000" b="1" spc="-50" dirty="0">
                <a:solidFill>
                  <a:prstClr val="black"/>
                </a:solidFill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  <a:t>DDC Good Governance Award)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770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006"/>
    </mc:Choice>
    <mc:Fallback>
      <p:transition advClick="0" advTm="4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914986" y="5770909"/>
            <a:ext cx="1251614" cy="108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770910"/>
            <a:ext cx="1057275" cy="10870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7350" cy="16879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429" y="-16079"/>
            <a:ext cx="1739491" cy="177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984" y="95402"/>
            <a:ext cx="894656" cy="894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06436" y="1242122"/>
            <a:ext cx="7808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spc="-50" dirty="0">
                <a:solidFill>
                  <a:prstClr val="black"/>
                </a:solidFill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  <a:t>จัดกิจกรรมยกย่อง เชิดชู บุคลากรต้นแบบด้านคุณธรรม จริยธรรม กองโรคติดต่อทั่วไป</a:t>
            </a:r>
            <a:endParaRPr lang="en-US" sz="2400" b="1" dirty="0">
              <a:solidFill>
                <a:prstClr val="black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7275" y="1640999"/>
            <a:ext cx="1022283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th-TH" sz="2000" spc="-50" dirty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บุคคลที่มีคุณธรรม จริยธรรม ด้วยการนำคุณธรรม 5 ประการ พอเพียง วินัย สุจริต จิตอาสา และกตัญญู มาเป็นคุณค่าหลักในการดำเนินชีวิต มีผลงานเป็นที่ประจักษ์ในด้านการครองตน ครองคน ครองงาน สมควรได้รับการยกย่อง เชิดชูเกียรติ รักษาไว้ซึ่งความดี เป็นไปตามมาตรฐานคุณธรรม จริยธรรม โดยบุคลากรต้นแบบของกองโรคติดต่อทั่วไป ได้รับคัดเลือกให้ได้รับรางวัลบุคลากรต้นแบบด้านคุณธรรม จริยธรรม กรมควบคุมโรค จำนวน 2 คน</a:t>
            </a:r>
            <a:endParaRPr lang="th-TH" spc="-50" dirty="0">
              <a:solidFill>
                <a:prstClr val="black"/>
              </a:solidFill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132" y="2963205"/>
            <a:ext cx="4712951" cy="332553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7EA9DDAB-71EA-49B7-A36F-FDABDE8A2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95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670"/>
    </mc:Choice>
    <mc:Fallback>
      <p:transition advClick="0" advTm="2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914986" y="5770909"/>
            <a:ext cx="1251614" cy="108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770910"/>
            <a:ext cx="1057275" cy="10870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7350" cy="16879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429" y="-16079"/>
            <a:ext cx="1739491" cy="177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984" y="95402"/>
            <a:ext cx="894656" cy="894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69615" y="1160129"/>
            <a:ext cx="8041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spc="-50" dirty="0">
                <a:solidFill>
                  <a:prstClr val="black"/>
                </a:solidFill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  <a:t>จัดกิจกรรมตักบาตร สวดมนต์เจริญสมาธิ และสนทนาธรรม ของบุคลากรกรมควบคุมโรค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66454" y="1621794"/>
            <a:ext cx="871971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th-TH" sz="2000" spc="-50" dirty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บุคลากรกองโรคติดต่อทั่วไป และบุคลากรจากหน่วยงานอื่นภายในกรมควบคุมโรค เข้าร่วมตักบาตร สวดมนต์เจริญสมาธิ และสนทนาธรรม ของบุคลากรกรมควบคุมโรค ณ ห้องประเมินจันทวิมล ชั้น 1 อาคาร 1 กรมควบคุมโรค</a:t>
            </a:r>
            <a:endParaRPr lang="th-TH" spc="-50" dirty="0">
              <a:solidFill>
                <a:prstClr val="black"/>
              </a:solidFill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965" y="2735496"/>
            <a:ext cx="2392368" cy="15608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869" y="4391844"/>
            <a:ext cx="2463182" cy="16253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965" y="4391845"/>
            <a:ext cx="2392368" cy="15949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869" y="2721083"/>
            <a:ext cx="2463182" cy="157912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853401E7-9F94-40BF-A45F-711F712202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77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690"/>
    </mc:Choice>
    <mc:Fallback>
      <p:transition advClick="0" advTm="2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ตัวแทนข้อความ 8">
            <a:extLst>
              <a:ext uri="{FF2B5EF4-FFF2-40B4-BE49-F238E27FC236}">
                <a16:creationId xmlns:a16="http://schemas.microsoft.com/office/drawing/2014/main" xmlns="" id="{5E07D83F-C3B4-4A08-81B2-3B87775B0B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8746" y="1459346"/>
            <a:ext cx="10997613" cy="83077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2133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กองโรคติดต่อทั่วไป ดำเนินการทำบุญประจำเดือนเกิดของบุคลากรกองโรคติดต่อทั่วไป ไปแล้วจำนวน 2 ครั้งได้แก่ครั้งที่ 1 เมื่อวันที่ 26 ธันวาคม 2566 ณ วัดพุทธปัญญา ครั้งที่ 2 เมื่อวันที่ 23 กุมภาพันธ์ 2567 ณ วัดพุทธปัญญาและอยู่ระหว่างการดำเนินการตามแผนต่อเนื่องจนถึงสิ้นปีงบประมาณ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909209" y="-16503"/>
            <a:ext cx="1271196" cy="12943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10889" y="10889"/>
            <a:ext cx="1215496" cy="119371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689977" y="6499413"/>
            <a:ext cx="382855" cy="247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7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77" y="2624335"/>
            <a:ext cx="2964847" cy="19245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693" y="2624335"/>
            <a:ext cx="2984055" cy="19245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24" y="4775890"/>
            <a:ext cx="2876349" cy="1904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024" y="4811560"/>
            <a:ext cx="2904869" cy="18677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857" y="4815482"/>
            <a:ext cx="3019852" cy="186383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881" y="2624335"/>
            <a:ext cx="2677473" cy="19245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337" y="4814902"/>
            <a:ext cx="2680016" cy="18644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095" y="2624335"/>
            <a:ext cx="3048613" cy="192458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810932" y="673846"/>
            <a:ext cx="6825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spc="-50" dirty="0" smtClean="0">
                <a:solidFill>
                  <a:prstClr val="black"/>
                </a:solidFill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  <a:t>กิจกรรมทำบุญ</a:t>
            </a:r>
            <a:r>
              <a:rPr lang="th-TH" sz="2000" b="1" spc="-50" dirty="0">
                <a:solidFill>
                  <a:prstClr val="black"/>
                </a:solidFill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  <a:t>ประจำเดือนเกิดของบุคลากรกองโรคติดต่อทั่วไป</a:t>
            </a:r>
          </a:p>
        </p:txBody>
      </p:sp>
    </p:spTree>
    <p:extLst>
      <p:ext uri="{BB962C8B-B14F-4D97-AF65-F5344CB8AC3E}">
        <p14:creationId xmlns:p14="http://schemas.microsoft.com/office/powerpoint/2010/main" val="3779692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185"/>
    </mc:Choice>
    <mc:Fallback>
      <p:transition advClick="0" advTm="3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914986" y="5770909"/>
            <a:ext cx="1251614" cy="108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770910"/>
            <a:ext cx="1057275" cy="10870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7350" cy="16879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429" y="-16079"/>
            <a:ext cx="1739491" cy="177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984" y="95402"/>
            <a:ext cx="894656" cy="894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13496" y="1152435"/>
            <a:ext cx="6825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spc="-50" dirty="0">
                <a:solidFill>
                  <a:prstClr val="black"/>
                </a:solidFill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  <a:t>เข้าร่วมและจัดกิจกรรมการสืบสานประเพณีและเทศกาลตามวาระประเพณีสำคัญของไทยตลอดทั้งปีงบประมาณ</a:t>
            </a:r>
            <a:endParaRPr lang="en-US" sz="2000" b="1" dirty="0">
              <a:solidFill>
                <a:prstClr val="black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55" y="1841595"/>
            <a:ext cx="2217945" cy="14470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3613013"/>
            <a:ext cx="2413883" cy="17112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269" y="3613013"/>
            <a:ext cx="2463182" cy="16795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79" y="1842557"/>
            <a:ext cx="2177821" cy="14815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62" y="3628866"/>
            <a:ext cx="2519282" cy="16795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322" y="1820045"/>
            <a:ext cx="2175878" cy="14505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0" y="1863546"/>
            <a:ext cx="2224379" cy="14727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155" y="3613013"/>
            <a:ext cx="2536621" cy="16795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322" y="1841594"/>
            <a:ext cx="2184611" cy="1446451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="" xmlns:a16="http://schemas.microsoft.com/office/drawing/2014/main" id="{2B5F4F42-F7D4-468E-8CA4-2E79111979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67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670"/>
    </mc:Choice>
    <mc:Fallback>
      <p:transition advClick="0" advTm="2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914986" y="5770909"/>
            <a:ext cx="1251614" cy="108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770910"/>
            <a:ext cx="1057275" cy="10870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7350" cy="16879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429" y="-16079"/>
            <a:ext cx="1739491" cy="177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118" y="176985"/>
            <a:ext cx="894656" cy="894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6452" y="1028400"/>
            <a:ext cx="104243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spc="-50" dirty="0">
                <a:solidFill>
                  <a:prstClr val="black"/>
                </a:solidFill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  <a:t>จัดกิจกรรมส่งเสริมให้บุคลากรในสังกัด ยึดหลักคุณธรรม จริยธรรม มีความโปร่งใสในการทำงานพัฒนาองค์กรให้มีบทบาทในการสร้างคนดี เพื่อสังคมที่ดี ส่งเสริมให้บุคลากรมีทัศนคติ วิธีคิด และการประพฤติปฏิบัติที่สะท้อนการมีคุณธรรม จริยธรรม และค่านิยมที่ดี</a:t>
            </a:r>
            <a:br>
              <a:rPr lang="th-TH" sz="2400" b="1" spc="-50" dirty="0">
                <a:solidFill>
                  <a:prstClr val="black"/>
                </a:solidFill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</a:br>
            <a:r>
              <a:rPr lang="th-TH" sz="2400" b="1" spc="-50" dirty="0">
                <a:solidFill>
                  <a:prstClr val="black"/>
                </a:solidFill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  <a:t>เหมาะสมกับสังคมไทย ผ่านกิจกรรมที่ง่ายแก่การรับรู้และเข้าใจด้วยการสื่อสารที่เป็นรูปธรรมมากขึ้น </a:t>
            </a:r>
            <a:endParaRPr lang="en-US" sz="2400" b="1" dirty="0">
              <a:solidFill>
                <a:prstClr val="black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2718" y="2411036"/>
            <a:ext cx="10222830" cy="764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th-TH" sz="2000" spc="-50" dirty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ทอดกฐินสามัคคี กรมควบคุมโรค </a:t>
            </a:r>
            <a:r>
              <a:rPr lang="th-TH" spc="-50" dirty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กระทรวงสาธารณสุข กิจกรรมแสดงจิตอาสาทำความสะอาดบริเวณลานวัด ลานใจ ณ วัดพุทธปัญญา </a:t>
            </a:r>
            <a:br>
              <a:rPr lang="th-TH" spc="-50" dirty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pc="-50" dirty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เข้าร่วมกิจกรรมพัฒนาศักยภาพบุคลากรภาครัฐให้มีความเป็นผู้นำด้านคุณธรรม จริยธรรม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8304" y="4804506"/>
            <a:ext cx="2280716" cy="16224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8226" y="3240463"/>
            <a:ext cx="2347871" cy="13344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5522" y="5001229"/>
            <a:ext cx="1983395" cy="13132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2281" y="3240463"/>
            <a:ext cx="2482809" cy="14126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5454" y="2896226"/>
            <a:ext cx="1353354" cy="18040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8305" y="3038020"/>
            <a:ext cx="2280716" cy="15204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33" y="3245884"/>
            <a:ext cx="2221483" cy="12907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91774" y="5019719"/>
            <a:ext cx="1793910" cy="12947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5418" y="5019719"/>
            <a:ext cx="1588629" cy="12947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9182" y="5019719"/>
            <a:ext cx="1703483" cy="12947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22489" y="5019719"/>
            <a:ext cx="1705444" cy="129473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AED6EA5A-5947-49B1-A312-32DD5EC42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73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784"/>
    </mc:Choice>
    <mc:Fallback>
      <p:transition advClick="0" advTm="1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914986" y="5770909"/>
            <a:ext cx="1251614" cy="108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770910"/>
            <a:ext cx="1057275" cy="10870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7350" cy="16879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429" y="-16079"/>
            <a:ext cx="1739491" cy="177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984" y="95402"/>
            <a:ext cx="894656" cy="894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667" y="2476092"/>
            <a:ext cx="118194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ผลงานโครงการที่มีการดำเนินงานร่วมกับหน่วยงานเครือข่าย องค์กร ชุมชน และการมีส่วนร่วม</a:t>
            </a:r>
            <a:br>
              <a:rPr lang="th-TH" sz="3200" b="1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3200" b="1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ทำจิตอาสา รวมถึงการนำนวัตกรรมหรือการต่อยอดผลงานไปใช้ประโยชน์ต่อชุมชน/</a:t>
            </a:r>
            <a:r>
              <a:rPr lang="th-TH" sz="3200" b="1" dirty="0" smtClean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สังคม </a:t>
            </a:r>
            <a:br>
              <a:rPr lang="th-TH" sz="3200" b="1" dirty="0" smtClean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3200" b="1" dirty="0" smtClean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พื้นที่เป้าหมายกว่า 30 จังหวัด</a:t>
            </a:r>
            <a:endParaRPr lang="en-US" sz="3200" b="1" dirty="0">
              <a:solidFill>
                <a:prstClr val="black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B366F2D6-175B-4FA0-BE05-51767B62A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7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783"/>
    </mc:Choice>
    <mc:Fallback>
      <p:transition advClick="0" advTm="1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1603" y="4349825"/>
            <a:ext cx="14148554" cy="2729147"/>
            <a:chOff x="0" y="0"/>
            <a:chExt cx="5589552" cy="10781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89552" cy="1078182"/>
            </a:xfrm>
            <a:custGeom>
              <a:avLst/>
              <a:gdLst/>
              <a:ahLst/>
              <a:cxnLst/>
              <a:rect l="l" t="t" r="r" b="b"/>
              <a:pathLst>
                <a:path w="5589552" h="1078182">
                  <a:moveTo>
                    <a:pt x="0" y="0"/>
                  </a:moveTo>
                  <a:lnTo>
                    <a:pt x="5589552" y="0"/>
                  </a:lnTo>
                  <a:lnTo>
                    <a:pt x="5589552" y="1078182"/>
                  </a:lnTo>
                  <a:lnTo>
                    <a:pt x="0" y="1078182"/>
                  </a:lnTo>
                  <a:close/>
                </a:path>
              </a:pathLst>
            </a:custGeom>
            <a:solidFill>
              <a:srgbClr val="FFFFFF">
                <a:alpha val="48627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89552" cy="111628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3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84274" y="5806385"/>
            <a:ext cx="14762711" cy="1097087"/>
            <a:chOff x="0" y="0"/>
            <a:chExt cx="5832182" cy="43341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32182" cy="433417"/>
            </a:xfrm>
            <a:custGeom>
              <a:avLst/>
              <a:gdLst/>
              <a:ahLst/>
              <a:cxnLst/>
              <a:rect l="l" t="t" r="r" b="b"/>
              <a:pathLst>
                <a:path w="5832182" h="433417">
                  <a:moveTo>
                    <a:pt x="0" y="0"/>
                  </a:moveTo>
                  <a:lnTo>
                    <a:pt x="5832182" y="0"/>
                  </a:lnTo>
                  <a:lnTo>
                    <a:pt x="5832182" y="433417"/>
                  </a:lnTo>
                  <a:lnTo>
                    <a:pt x="0" y="433417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832182" cy="4715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3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36563" y="636609"/>
            <a:ext cx="6212842" cy="613518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927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30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55916" y="6740372"/>
            <a:ext cx="3112460" cy="502549"/>
            <a:chOff x="0" y="0"/>
            <a:chExt cx="1379297" cy="22270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79297" cy="222707"/>
            </a:xfrm>
            <a:custGeom>
              <a:avLst/>
              <a:gdLst/>
              <a:ahLst/>
              <a:cxnLst/>
              <a:rect l="l" t="t" r="r" b="b"/>
              <a:pathLst>
                <a:path w="1379297" h="222707">
                  <a:moveTo>
                    <a:pt x="0" y="0"/>
                  </a:moveTo>
                  <a:lnTo>
                    <a:pt x="1379297" y="0"/>
                  </a:lnTo>
                  <a:lnTo>
                    <a:pt x="1379297" y="222707"/>
                  </a:lnTo>
                  <a:lnTo>
                    <a:pt x="0" y="222707"/>
                  </a:lnTo>
                  <a:close/>
                </a:path>
              </a:pathLst>
            </a:custGeom>
            <a:solidFill>
              <a:srgbClr val="6EDBC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379297" cy="2703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30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776641" y="6740372"/>
            <a:ext cx="9798594" cy="502549"/>
            <a:chOff x="0" y="0"/>
            <a:chExt cx="4342279" cy="2227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42279" cy="222707"/>
            </a:xfrm>
            <a:custGeom>
              <a:avLst/>
              <a:gdLst/>
              <a:ahLst/>
              <a:cxnLst/>
              <a:rect l="l" t="t" r="r" b="b"/>
              <a:pathLst>
                <a:path w="4342279" h="222707">
                  <a:moveTo>
                    <a:pt x="0" y="0"/>
                  </a:moveTo>
                  <a:lnTo>
                    <a:pt x="4342279" y="0"/>
                  </a:lnTo>
                  <a:lnTo>
                    <a:pt x="4342279" y="222707"/>
                  </a:lnTo>
                  <a:lnTo>
                    <a:pt x="0" y="222707"/>
                  </a:lnTo>
                  <a:close/>
                </a:path>
              </a:pathLst>
            </a:custGeom>
            <a:solidFill>
              <a:srgbClr val="0D927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4342279" cy="2703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30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rot="-609906">
            <a:off x="8474244" y="2365636"/>
            <a:ext cx="4028968" cy="4028968"/>
          </a:xfrm>
          <a:custGeom>
            <a:avLst/>
            <a:gdLst/>
            <a:ahLst/>
            <a:cxnLst/>
            <a:rect l="l" t="t" r="r" b="b"/>
            <a:pathLst>
              <a:path w="6043452" h="6043452">
                <a:moveTo>
                  <a:pt x="0" y="0"/>
                </a:moveTo>
                <a:lnTo>
                  <a:pt x="6043451" y="0"/>
                </a:lnTo>
                <a:lnTo>
                  <a:pt x="6043451" y="6043451"/>
                </a:lnTo>
                <a:lnTo>
                  <a:pt x="0" y="60434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298212" y="129717"/>
            <a:ext cx="620483" cy="340490"/>
          </a:xfrm>
          <a:custGeom>
            <a:avLst/>
            <a:gdLst/>
            <a:ahLst/>
            <a:cxnLst/>
            <a:rect l="l" t="t" r="r" b="b"/>
            <a:pathLst>
              <a:path w="930724" h="510735">
                <a:moveTo>
                  <a:pt x="0" y="0"/>
                </a:moveTo>
                <a:lnTo>
                  <a:pt x="930723" y="0"/>
                </a:lnTo>
                <a:lnTo>
                  <a:pt x="930723" y="510734"/>
                </a:lnTo>
                <a:lnTo>
                  <a:pt x="0" y="510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585592">
            <a:off x="8814119" y="258482"/>
            <a:ext cx="1778219" cy="1778219"/>
          </a:xfrm>
          <a:custGeom>
            <a:avLst/>
            <a:gdLst/>
            <a:ahLst/>
            <a:cxnLst/>
            <a:rect l="l" t="t" r="r" b="b"/>
            <a:pathLst>
              <a:path w="2667328" h="2667328">
                <a:moveTo>
                  <a:pt x="0" y="0"/>
                </a:moveTo>
                <a:lnTo>
                  <a:pt x="2667328" y="0"/>
                </a:lnTo>
                <a:lnTo>
                  <a:pt x="2667328" y="2667328"/>
                </a:lnTo>
                <a:lnTo>
                  <a:pt x="0" y="26673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240005" y="1357398"/>
            <a:ext cx="7825667" cy="1872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  <a:spcAft>
                <a:spcPts val="400"/>
              </a:spcAft>
            </a:pPr>
            <a:r>
              <a:rPr lang="th-TH" sz="4667" b="1" dirty="0">
                <a:solidFill>
                  <a:srgbClr val="0D927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แผนงาน</a:t>
            </a:r>
            <a:br>
              <a:rPr lang="th-TH" sz="4667" b="1" dirty="0">
                <a:solidFill>
                  <a:srgbClr val="0D927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4667" b="1" dirty="0">
                <a:solidFill>
                  <a:srgbClr val="0D927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ป้องกัน ควบคุมโรคพยาธิใบไม้ตับ</a:t>
            </a:r>
            <a:endParaRPr lang="en-US" sz="4667" b="1" dirty="0">
              <a:solidFill>
                <a:srgbClr val="0D9276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ctr" defTabSz="609630">
              <a:lnSpc>
                <a:spcPts val="4667"/>
              </a:lnSpc>
            </a:pPr>
            <a:r>
              <a:rPr lang="th-TH" sz="4667" b="1" dirty="0">
                <a:solidFill>
                  <a:srgbClr val="0D927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และมะเร็งท่อน้ำดี</a:t>
            </a:r>
            <a:endParaRPr lang="en-US" sz="4667" b="1" dirty="0">
              <a:solidFill>
                <a:srgbClr val="0D9276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6F8C0724-C7D8-4914-8656-6362CC19BA66}"/>
              </a:ext>
            </a:extLst>
          </p:cNvPr>
          <p:cNvGrpSpPr/>
          <p:nvPr/>
        </p:nvGrpSpPr>
        <p:grpSpPr>
          <a:xfrm>
            <a:off x="4258282" y="3791044"/>
            <a:ext cx="470662" cy="145014"/>
            <a:chOff x="4518223" y="4964084"/>
            <a:chExt cx="705993" cy="217521"/>
          </a:xfrm>
        </p:grpSpPr>
        <p:grpSp>
          <p:nvGrpSpPr>
            <p:cNvPr id="34" name="Group 34"/>
            <p:cNvGrpSpPr/>
            <p:nvPr/>
          </p:nvGrpSpPr>
          <p:grpSpPr>
            <a:xfrm>
              <a:off x="4518223" y="4964084"/>
              <a:ext cx="217521" cy="217521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9276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33650" tIns="33650" rIns="33650" bIns="33650" rtlCol="0" anchor="ctr"/>
              <a:lstStyle/>
              <a:p>
                <a:pPr algn="ctr" defTabSz="609630">
                  <a:lnSpc>
                    <a:spcPts val="1354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4760783" y="4964084"/>
              <a:ext cx="217521" cy="217521"/>
              <a:chOff x="0" y="0"/>
              <a:chExt cx="812800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9276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33650" tIns="33650" rIns="33650" bIns="33650" rtlCol="0" anchor="ctr"/>
              <a:lstStyle/>
              <a:p>
                <a:pPr algn="ctr" defTabSz="609630">
                  <a:lnSpc>
                    <a:spcPts val="1354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5006695" y="4964084"/>
              <a:ext cx="217521" cy="217521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D9276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33650" tIns="33650" rIns="33650" bIns="33650" rtlCol="0" anchor="ctr"/>
              <a:lstStyle/>
              <a:p>
                <a:pPr algn="ctr" defTabSz="609630">
                  <a:lnSpc>
                    <a:spcPts val="1354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43" name="TextBox 43"/>
          <p:cNvSpPr txBox="1"/>
          <p:nvPr/>
        </p:nvSpPr>
        <p:spPr>
          <a:xfrm>
            <a:off x="1786798" y="4908039"/>
            <a:ext cx="5157464" cy="1256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334"/>
              </a:lnSpc>
            </a:pPr>
            <a:r>
              <a:rPr lang="th-TH" sz="2400" dirty="0">
                <a:solidFill>
                  <a:srgbClr val="0D9276"/>
                </a:solidFill>
                <a:latin typeface="Prompt"/>
                <a:cs typeface="Prompt"/>
              </a:rPr>
              <a:t>กลุ่มงานโครงการตามพระราชดำริ </a:t>
            </a:r>
            <a:br>
              <a:rPr lang="th-TH" sz="2400" dirty="0">
                <a:solidFill>
                  <a:srgbClr val="0D9276"/>
                </a:solidFill>
                <a:latin typeface="Prompt"/>
                <a:cs typeface="Prompt"/>
              </a:rPr>
            </a:br>
            <a:r>
              <a:rPr lang="th-TH" sz="2400" dirty="0">
                <a:solidFill>
                  <a:srgbClr val="0D9276"/>
                </a:solidFill>
                <a:latin typeface="Prompt"/>
                <a:cs typeface="Prompt"/>
              </a:rPr>
              <a:t>และโรคติดต่อทางอาหารและน้ำ</a:t>
            </a:r>
          </a:p>
          <a:p>
            <a:pPr algn="ctr" defTabSz="609630">
              <a:lnSpc>
                <a:spcPts val="3334"/>
              </a:lnSpc>
            </a:pPr>
            <a:r>
              <a:rPr lang="th-TH" sz="2400" dirty="0">
                <a:solidFill>
                  <a:srgbClr val="0D9276"/>
                </a:solidFill>
                <a:latin typeface="Prompt"/>
                <a:cs typeface="Prompt"/>
              </a:rPr>
              <a:t>กองโรคติดต่อทั่วไป กรมควบคุมโรค</a:t>
            </a:r>
            <a:endParaRPr lang="en-US" sz="2400" dirty="0">
              <a:solidFill>
                <a:srgbClr val="0D9276"/>
              </a:solidFill>
              <a:latin typeface="Prompt"/>
              <a:cs typeface="Prompt"/>
            </a:endParaRPr>
          </a:p>
        </p:txBody>
      </p:sp>
      <p:grpSp>
        <p:nvGrpSpPr>
          <p:cNvPr id="53" name="Group 53"/>
          <p:cNvGrpSpPr/>
          <p:nvPr/>
        </p:nvGrpSpPr>
        <p:grpSpPr>
          <a:xfrm>
            <a:off x="3792497" y="4253128"/>
            <a:ext cx="1312119" cy="359805"/>
            <a:chOff x="0" y="0"/>
            <a:chExt cx="658471" cy="180564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658471" cy="180564"/>
            </a:xfrm>
            <a:custGeom>
              <a:avLst/>
              <a:gdLst/>
              <a:ahLst/>
              <a:cxnLst/>
              <a:rect l="l" t="t" r="r" b="b"/>
              <a:pathLst>
                <a:path w="658471" h="180564">
                  <a:moveTo>
                    <a:pt x="43269" y="0"/>
                  </a:moveTo>
                  <a:lnTo>
                    <a:pt x="615202" y="0"/>
                  </a:lnTo>
                  <a:cubicBezTo>
                    <a:pt x="626677" y="0"/>
                    <a:pt x="637683" y="4559"/>
                    <a:pt x="645798" y="12673"/>
                  </a:cubicBezTo>
                  <a:cubicBezTo>
                    <a:pt x="653912" y="20788"/>
                    <a:pt x="658471" y="31793"/>
                    <a:pt x="658471" y="43269"/>
                  </a:cubicBezTo>
                  <a:lnTo>
                    <a:pt x="658471" y="137295"/>
                  </a:lnTo>
                  <a:cubicBezTo>
                    <a:pt x="658471" y="148770"/>
                    <a:pt x="653912" y="159776"/>
                    <a:pt x="645798" y="167891"/>
                  </a:cubicBezTo>
                  <a:cubicBezTo>
                    <a:pt x="637683" y="176005"/>
                    <a:pt x="626677" y="180564"/>
                    <a:pt x="615202" y="180564"/>
                  </a:cubicBezTo>
                  <a:lnTo>
                    <a:pt x="43269" y="180564"/>
                  </a:lnTo>
                  <a:cubicBezTo>
                    <a:pt x="19372" y="180564"/>
                    <a:pt x="0" y="161192"/>
                    <a:pt x="0" y="137295"/>
                  </a:cubicBezTo>
                  <a:lnTo>
                    <a:pt x="0" y="43269"/>
                  </a:lnTo>
                  <a:cubicBezTo>
                    <a:pt x="0" y="31793"/>
                    <a:pt x="4559" y="20788"/>
                    <a:pt x="12673" y="12673"/>
                  </a:cubicBezTo>
                  <a:cubicBezTo>
                    <a:pt x="20788" y="4559"/>
                    <a:pt x="31793" y="0"/>
                    <a:pt x="43269" y="0"/>
                  </a:cubicBezTo>
                  <a:close/>
                </a:path>
              </a:pathLst>
            </a:custGeom>
            <a:solidFill>
              <a:srgbClr val="0D9276"/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0" y="-47625"/>
              <a:ext cx="658471" cy="2281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30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376191" y="129717"/>
            <a:ext cx="64092" cy="340490"/>
            <a:chOff x="0" y="0"/>
            <a:chExt cx="25320" cy="134514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25320" cy="134514"/>
            </a:xfrm>
            <a:custGeom>
              <a:avLst/>
              <a:gdLst/>
              <a:ahLst/>
              <a:cxnLst/>
              <a:rect l="l" t="t" r="r" b="b"/>
              <a:pathLst>
                <a:path w="25320" h="134514">
                  <a:moveTo>
                    <a:pt x="0" y="0"/>
                  </a:moveTo>
                  <a:lnTo>
                    <a:pt x="25320" y="0"/>
                  </a:lnTo>
                  <a:lnTo>
                    <a:pt x="25320" y="134514"/>
                  </a:lnTo>
                  <a:lnTo>
                    <a:pt x="0" y="134514"/>
                  </a:lnTo>
                  <a:close/>
                </a:path>
              </a:pathLst>
            </a:custGeom>
            <a:solidFill>
              <a:srgbClr val="0D9276"/>
            </a:solidFill>
          </p:spPr>
        </p:sp>
        <p:sp>
          <p:nvSpPr>
            <p:cNvPr id="65" name="TextBox 65"/>
            <p:cNvSpPr txBox="1"/>
            <p:nvPr/>
          </p:nvSpPr>
          <p:spPr>
            <a:xfrm>
              <a:off x="0" y="-47625"/>
              <a:ext cx="25320" cy="182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30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0" name="Freeform 70"/>
          <p:cNvSpPr/>
          <p:nvPr/>
        </p:nvSpPr>
        <p:spPr>
          <a:xfrm rot="-533090">
            <a:off x="5627253" y="-2547227"/>
            <a:ext cx="4028968" cy="4028968"/>
          </a:xfrm>
          <a:custGeom>
            <a:avLst/>
            <a:gdLst/>
            <a:ahLst/>
            <a:cxnLst/>
            <a:rect l="l" t="t" r="r" b="b"/>
            <a:pathLst>
              <a:path w="6043452" h="6043452">
                <a:moveTo>
                  <a:pt x="0" y="0"/>
                </a:moveTo>
                <a:lnTo>
                  <a:pt x="6043451" y="0"/>
                </a:lnTo>
                <a:lnTo>
                  <a:pt x="6043451" y="6043452"/>
                </a:lnTo>
                <a:lnTo>
                  <a:pt x="0" y="60434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1" name="Freeform 71"/>
          <p:cNvSpPr/>
          <p:nvPr/>
        </p:nvSpPr>
        <p:spPr>
          <a:xfrm rot="-528116">
            <a:off x="-2571075" y="2279751"/>
            <a:ext cx="4028968" cy="4028968"/>
          </a:xfrm>
          <a:custGeom>
            <a:avLst/>
            <a:gdLst/>
            <a:ahLst/>
            <a:cxnLst/>
            <a:rect l="l" t="t" r="r" b="b"/>
            <a:pathLst>
              <a:path w="6043452" h="6043452">
                <a:moveTo>
                  <a:pt x="0" y="0"/>
                </a:moveTo>
                <a:lnTo>
                  <a:pt x="6043452" y="0"/>
                </a:lnTo>
                <a:lnTo>
                  <a:pt x="6043452" y="6043452"/>
                </a:lnTo>
                <a:lnTo>
                  <a:pt x="0" y="60434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86" name="Picture 2" descr="โครงการอันเนื่องมาจากพระราชดําริ ในจังหวัดนครศรีธรรมราช (ปี 2495 -  ปัจจุบัน) | สะตอฟอร์ยู ::: สนับสนุนให้คนใต้ได้ใกล้ชิดกันมากขึ้น!!!">
            <a:extLst>
              <a:ext uri="{FF2B5EF4-FFF2-40B4-BE49-F238E27FC236}">
                <a16:creationId xmlns="" xmlns:a16="http://schemas.microsoft.com/office/drawing/2014/main" id="{0D3DBAF9-4547-4EF8-ADD4-F239E74EC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051" y="2633873"/>
            <a:ext cx="3880306" cy="3481797"/>
          </a:xfrm>
          <a:prstGeom prst="ellipse">
            <a:avLst/>
          </a:prstGeom>
          <a:ln w="117475" cap="rnd">
            <a:solidFill>
              <a:srgbClr val="0D927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43">
            <a:extLst>
              <a:ext uri="{FF2B5EF4-FFF2-40B4-BE49-F238E27FC236}">
                <a16:creationId xmlns="" xmlns:a16="http://schemas.microsoft.com/office/drawing/2014/main" id="{6BBB1B89-2238-4599-B13D-7F5920C476BA}"/>
              </a:ext>
            </a:extLst>
          </p:cNvPr>
          <p:cNvSpPr txBox="1"/>
          <p:nvPr/>
        </p:nvSpPr>
        <p:spPr>
          <a:xfrm>
            <a:off x="3104501" y="4304708"/>
            <a:ext cx="2763515" cy="283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05"/>
              </a:lnSpc>
            </a:pPr>
            <a:r>
              <a:rPr lang="th-TH" sz="1867" b="1" dirty="0">
                <a:solidFill>
                  <a:prstClr val="white"/>
                </a:solidFill>
                <a:latin typeface="Prompt"/>
                <a:cs typeface="Prompt"/>
              </a:rPr>
              <a:t>โดย</a:t>
            </a:r>
            <a:endParaRPr lang="en-US" sz="1867" b="1" dirty="0">
              <a:solidFill>
                <a:prstClr val="white"/>
              </a:solidFill>
              <a:latin typeface="Prompt"/>
              <a:cs typeface="Prompt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="" xmlns:a16="http://schemas.microsoft.com/office/drawing/2014/main" id="{BF5CC77F-1639-4247-A475-9CB5FB07A895}"/>
              </a:ext>
            </a:extLst>
          </p:cNvPr>
          <p:cNvGrpSpPr/>
          <p:nvPr/>
        </p:nvGrpSpPr>
        <p:grpSpPr>
          <a:xfrm>
            <a:off x="9392098" y="171461"/>
            <a:ext cx="2651487" cy="2001275"/>
            <a:chOff x="12773302" y="303139"/>
            <a:chExt cx="5215894" cy="3001913"/>
          </a:xfrm>
        </p:grpSpPr>
        <p:pic>
          <p:nvPicPr>
            <p:cNvPr id="90" name="Picture 2" descr="ผลการค้นหารูปภาพสำหรับ พยาธิใบไม้ตับ">
              <a:extLst>
                <a:ext uri="{FF2B5EF4-FFF2-40B4-BE49-F238E27FC236}">
                  <a16:creationId xmlns="" xmlns:a16="http://schemas.microsoft.com/office/drawing/2014/main" id="{CF34A405-B591-4449-95DB-125E38D16D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9" r="13882"/>
            <a:stretch/>
          </p:blipFill>
          <p:spPr bwMode="auto">
            <a:xfrm>
              <a:off x="12773302" y="303139"/>
              <a:ext cx="5215894" cy="3001913"/>
            </a:xfrm>
            <a:prstGeom prst="ellipse">
              <a:avLst/>
            </a:prstGeom>
            <a:ln w="82550" cap="rnd">
              <a:solidFill>
                <a:srgbClr val="0D9276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4" descr="ศูนย์มะเร็ง :: ข่าว">
              <a:extLst>
                <a:ext uri="{FF2B5EF4-FFF2-40B4-BE49-F238E27FC236}">
                  <a16:creationId xmlns="" xmlns:a16="http://schemas.microsoft.com/office/drawing/2014/main" id="{5D054E31-6048-40F7-88DF-6DCB2051A7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4453" y="1192609"/>
              <a:ext cx="2025437" cy="157540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" name="Picture 91">
            <a:extLst>
              <a:ext uri="{FF2B5EF4-FFF2-40B4-BE49-F238E27FC236}">
                <a16:creationId xmlns="" xmlns:a16="http://schemas.microsoft.com/office/drawing/2014/main" id="{E541D465-5FA4-4536-A517-A40C9EA643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96540" y="57503"/>
            <a:ext cx="1046897" cy="1254243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="" xmlns:a16="http://schemas.microsoft.com/office/drawing/2014/main" id="{8B39D0E6-0CC9-4433-8430-04C179BF8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810"/>
    </mc:Choice>
    <mc:Fallback>
      <p:transition advClick="0" advTm="1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D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6A3F35C-63ED-47A3-8012-4A121F0555F6}"/>
              </a:ext>
            </a:extLst>
          </p:cNvPr>
          <p:cNvSpPr/>
          <p:nvPr/>
        </p:nvSpPr>
        <p:spPr>
          <a:xfrm>
            <a:off x="0" y="0"/>
            <a:ext cx="3746090" cy="6858000"/>
          </a:xfrm>
          <a:prstGeom prst="rect">
            <a:avLst/>
          </a:prstGeom>
          <a:solidFill>
            <a:srgbClr val="0D92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  <a:defRPr/>
            </a:pPr>
            <a:endParaRPr lang="en-US" sz="933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" name="Picture 2" descr="ไม่มีคำอธิบายรูปภาพ">
            <a:extLst>
              <a:ext uri="{FF2B5EF4-FFF2-40B4-BE49-F238E27FC236}">
                <a16:creationId xmlns="" xmlns:a16="http://schemas.microsoft.com/office/drawing/2014/main" id="{98A4B032-44E7-4134-9F82-4326D9C45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090" y="993058"/>
            <a:ext cx="8445911" cy="47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04A18C9-6FC5-45CF-8576-F49B1931E351}"/>
              </a:ext>
            </a:extLst>
          </p:cNvPr>
          <p:cNvSpPr txBox="1"/>
          <p:nvPr/>
        </p:nvSpPr>
        <p:spPr>
          <a:xfrm>
            <a:off x="91225" y="402531"/>
            <a:ext cx="3563640" cy="6083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th-TH" sz="2933" b="1" kern="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ด้</a:t>
            </a:r>
            <a:r>
              <a:rPr lang="en-US" sz="2933" b="1" kern="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วยสำนึกในพระมหากรุณาธิคุณ</a:t>
            </a:r>
            <a:r>
              <a:rPr lang="th-TH" sz="2933" b="1" kern="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พระบาทสมเด็จพระเจ้าอยู่หัวพระบาทสมเด็จพระบรม</a:t>
            </a:r>
            <a:br>
              <a:rPr lang="th-TH" sz="2933" b="1" kern="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</a:br>
            <a:r>
              <a:rPr lang="th-TH" sz="2933" b="1" kern="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ชนกาธิเบศร มหาภูมิพลอดุลยเดชมหาราช บรมนาถบพิตร</a:t>
            </a:r>
            <a:r>
              <a:rPr lang="en-US" sz="2933" b="1" kern="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 </a:t>
            </a:r>
            <a:r>
              <a:rPr lang="th-TH" sz="2933" b="1" kern="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/>
            </a:r>
            <a:br>
              <a:rPr lang="th-TH" sz="2933" b="1" kern="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</a:br>
            <a:r>
              <a:rPr lang="th-TH" sz="2933" b="1" kern="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รัชกาลที่ </a:t>
            </a:r>
            <a:r>
              <a:rPr lang="en-US" sz="2933" b="1" kern="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9 </a:t>
            </a:r>
            <a:endParaRPr lang="th-TH" sz="2933" b="1" kern="0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  <a:sym typeface="Arial"/>
            </a:endParaRPr>
          </a:p>
          <a:p>
            <a:pPr algn="ctr" defTabSz="609630">
              <a:buClr>
                <a:srgbClr val="000000"/>
              </a:buClr>
              <a:defRPr/>
            </a:pPr>
            <a:r>
              <a:rPr lang="th-TH" sz="2933" b="1" kern="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และสมเด็จพระนางเจ้าสิริกิติ์ พระบรมราชินีนาถ </a:t>
            </a:r>
            <a:br>
              <a:rPr lang="th-TH" sz="2933" b="1" kern="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</a:br>
            <a:r>
              <a:rPr lang="th-TH" sz="2933" b="1" kern="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พระบรมราชชนนีพันปีหลวง</a:t>
            </a:r>
            <a:r>
              <a:rPr lang="en-US" sz="2933" b="1" kern="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 </a:t>
            </a:r>
          </a:p>
          <a:p>
            <a:pPr algn="ctr" defTabSz="609630">
              <a:buClr>
                <a:srgbClr val="000000"/>
              </a:buClr>
              <a:defRPr/>
            </a:pPr>
            <a:endParaRPr lang="en-US" sz="2933" b="1" kern="0" dirty="0">
              <a:solidFill>
                <a:srgbClr val="FFFF99"/>
              </a:solidFill>
              <a:latin typeface="TH SarabunPSK" panose="020B0500040200020003" pitchFamily="34" charset="-34"/>
              <a:cs typeface="TH SarabunPSK" panose="020B0500040200020003" pitchFamily="34" charset="-34"/>
              <a:sym typeface="Arial"/>
            </a:endParaRPr>
          </a:p>
          <a:p>
            <a:pPr algn="ctr" defTabSz="60963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เราจึงพยายามที่</a:t>
            </a:r>
            <a:r>
              <a:rPr lang="th-TH" sz="3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จ</a:t>
            </a:r>
            <a:r>
              <a:rPr lang="en-US" sz="32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ะทำให้</a:t>
            </a:r>
            <a:endParaRPr lang="en-US" sz="32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  <a:sym typeface="Arial"/>
            </a:endParaRPr>
          </a:p>
          <a:p>
            <a:pPr algn="ctr" defTabSz="609630">
              <a:buClr>
                <a:srgbClr val="000000"/>
              </a:buClr>
              <a:defRPr/>
            </a:pPr>
            <a:r>
              <a:rPr lang="th-TH" sz="3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โรค</a:t>
            </a:r>
            <a:r>
              <a:rPr lang="en-US" sz="32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มะเร็งท่อน้ำดีหมดไป</a:t>
            </a:r>
            <a:r>
              <a:rPr lang="en-US" sz="3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/>
            </a:r>
            <a:br>
              <a:rPr lang="en-US" sz="32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</a:br>
            <a:r>
              <a:rPr lang="en-US" sz="32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จากประเทศไทย</a:t>
            </a:r>
            <a:endParaRPr lang="en-US" sz="32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  <a:sym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A634D351-3AFF-4D4F-B334-446AA8BBB1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18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915"/>
    </mc:Choice>
    <mc:Fallback>
      <p:transition advClick="0" advTm="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600267" y="5481744"/>
            <a:ext cx="1574800" cy="13677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247498"/>
            <a:ext cx="1566333" cy="1610502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34550" cy="237771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5870" y="-21580"/>
            <a:ext cx="2334550" cy="23777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32758" y="2377710"/>
            <a:ext cx="123247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กรต. </a:t>
            </a:r>
            <a:r>
              <a:rPr lang="en-US" sz="60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Act now (</a:t>
            </a:r>
            <a:r>
              <a:rPr lang="th-TH" sz="60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ทำทันที) จิตอาสาทำความดี </a:t>
            </a:r>
          </a:p>
          <a:p>
            <a:pPr algn="ctr"/>
            <a:r>
              <a:rPr lang="th-TH" sz="60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ตามวิถีองค์กรคุณธรรมต้นแบบอย่างยั่งยืน</a:t>
            </a:r>
            <a:endParaRPr lang="en-US" sz="6000" b="1" dirty="0"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3037" y="4862050"/>
            <a:ext cx="297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กองโรคติดต่อทั่วไป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15" y="146486"/>
            <a:ext cx="1681163" cy="168116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E993A44E-F052-4E6C-A820-18A474BBA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49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681"/>
    </mc:Choice>
    <mc:Fallback>
      <p:transition advClick="0" advTm="2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5296" y="4407777"/>
            <a:ext cx="14148554" cy="2405863"/>
            <a:chOff x="0" y="0"/>
            <a:chExt cx="5589552" cy="10781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89552" cy="1078182"/>
            </a:xfrm>
            <a:custGeom>
              <a:avLst/>
              <a:gdLst/>
              <a:ahLst/>
              <a:cxnLst/>
              <a:rect l="l" t="t" r="r" b="b"/>
              <a:pathLst>
                <a:path w="5589552" h="1078182">
                  <a:moveTo>
                    <a:pt x="0" y="0"/>
                  </a:moveTo>
                  <a:lnTo>
                    <a:pt x="5589552" y="0"/>
                  </a:lnTo>
                  <a:lnTo>
                    <a:pt x="5589552" y="1078182"/>
                  </a:lnTo>
                  <a:lnTo>
                    <a:pt x="0" y="1078182"/>
                  </a:lnTo>
                  <a:close/>
                </a:path>
              </a:pathLst>
            </a:custGeom>
            <a:solidFill>
              <a:srgbClr val="FFFFFF">
                <a:alpha val="48627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89552" cy="111628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3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494976" y="5503187"/>
            <a:ext cx="14762711" cy="1606335"/>
            <a:chOff x="0" y="0"/>
            <a:chExt cx="5832182" cy="43341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32182" cy="433417"/>
            </a:xfrm>
            <a:custGeom>
              <a:avLst/>
              <a:gdLst/>
              <a:ahLst/>
              <a:cxnLst/>
              <a:rect l="l" t="t" r="r" b="b"/>
              <a:pathLst>
                <a:path w="5832182" h="433417">
                  <a:moveTo>
                    <a:pt x="0" y="0"/>
                  </a:moveTo>
                  <a:lnTo>
                    <a:pt x="5832182" y="0"/>
                  </a:lnTo>
                  <a:lnTo>
                    <a:pt x="5832182" y="433417"/>
                  </a:lnTo>
                  <a:lnTo>
                    <a:pt x="0" y="433417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832182" cy="4715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3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55916" y="6740372"/>
            <a:ext cx="3112460" cy="502549"/>
            <a:chOff x="0" y="0"/>
            <a:chExt cx="1379297" cy="22270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9297" cy="222707"/>
            </a:xfrm>
            <a:custGeom>
              <a:avLst/>
              <a:gdLst/>
              <a:ahLst/>
              <a:cxnLst/>
              <a:rect l="l" t="t" r="r" b="b"/>
              <a:pathLst>
                <a:path w="1379297" h="222707">
                  <a:moveTo>
                    <a:pt x="0" y="0"/>
                  </a:moveTo>
                  <a:lnTo>
                    <a:pt x="1379297" y="0"/>
                  </a:lnTo>
                  <a:lnTo>
                    <a:pt x="1379297" y="222707"/>
                  </a:lnTo>
                  <a:lnTo>
                    <a:pt x="0" y="222707"/>
                  </a:lnTo>
                  <a:close/>
                </a:path>
              </a:pathLst>
            </a:custGeom>
            <a:solidFill>
              <a:srgbClr val="6EDBC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379297" cy="2703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30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776641" y="6740372"/>
            <a:ext cx="9798594" cy="502549"/>
            <a:chOff x="0" y="0"/>
            <a:chExt cx="4342279" cy="22270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42279" cy="222707"/>
            </a:xfrm>
            <a:custGeom>
              <a:avLst/>
              <a:gdLst/>
              <a:ahLst/>
              <a:cxnLst/>
              <a:rect l="l" t="t" r="r" b="b"/>
              <a:pathLst>
                <a:path w="4342279" h="222707">
                  <a:moveTo>
                    <a:pt x="0" y="0"/>
                  </a:moveTo>
                  <a:lnTo>
                    <a:pt x="4342279" y="0"/>
                  </a:lnTo>
                  <a:lnTo>
                    <a:pt x="4342279" y="222707"/>
                  </a:lnTo>
                  <a:lnTo>
                    <a:pt x="0" y="222707"/>
                  </a:lnTo>
                  <a:close/>
                </a:path>
              </a:pathLst>
            </a:custGeom>
            <a:solidFill>
              <a:srgbClr val="0D927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4342279" cy="2703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30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-298212" y="129717"/>
            <a:ext cx="620483" cy="340490"/>
          </a:xfrm>
          <a:custGeom>
            <a:avLst/>
            <a:gdLst/>
            <a:ahLst/>
            <a:cxnLst/>
            <a:rect l="l" t="t" r="r" b="b"/>
            <a:pathLst>
              <a:path w="930724" h="510735">
                <a:moveTo>
                  <a:pt x="0" y="0"/>
                </a:moveTo>
                <a:lnTo>
                  <a:pt x="930723" y="0"/>
                </a:lnTo>
                <a:lnTo>
                  <a:pt x="930723" y="510734"/>
                </a:lnTo>
                <a:lnTo>
                  <a:pt x="0" y="51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rot="-528116">
            <a:off x="-1330642" y="3320296"/>
            <a:ext cx="2091929" cy="2086889"/>
          </a:xfrm>
          <a:custGeom>
            <a:avLst/>
            <a:gdLst/>
            <a:ahLst/>
            <a:cxnLst/>
            <a:rect l="l" t="t" r="r" b="b"/>
            <a:pathLst>
              <a:path w="4478669" h="4478669">
                <a:moveTo>
                  <a:pt x="0" y="0"/>
                </a:moveTo>
                <a:lnTo>
                  <a:pt x="4478668" y="0"/>
                </a:lnTo>
                <a:lnTo>
                  <a:pt x="4478668" y="4478669"/>
                </a:lnTo>
                <a:lnTo>
                  <a:pt x="0" y="44786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rot="-528116">
            <a:off x="10349012" y="-59953"/>
            <a:ext cx="1983781" cy="1983781"/>
          </a:xfrm>
          <a:custGeom>
            <a:avLst/>
            <a:gdLst/>
            <a:ahLst/>
            <a:cxnLst/>
            <a:rect l="l" t="t" r="r" b="b"/>
            <a:pathLst>
              <a:path w="2975672" h="2975672">
                <a:moveTo>
                  <a:pt x="0" y="0"/>
                </a:moveTo>
                <a:lnTo>
                  <a:pt x="2975672" y="0"/>
                </a:lnTo>
                <a:lnTo>
                  <a:pt x="2975672" y="2975672"/>
                </a:lnTo>
                <a:lnTo>
                  <a:pt x="0" y="29756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092930" y="1564079"/>
            <a:ext cx="314571" cy="281774"/>
          </a:xfrm>
          <a:custGeom>
            <a:avLst/>
            <a:gdLst/>
            <a:ahLst/>
            <a:cxnLst/>
            <a:rect l="l" t="t" r="r" b="b"/>
            <a:pathLst>
              <a:path w="471856" h="422661">
                <a:moveTo>
                  <a:pt x="0" y="0"/>
                </a:moveTo>
                <a:lnTo>
                  <a:pt x="471856" y="0"/>
                </a:lnTo>
                <a:lnTo>
                  <a:pt x="471856" y="422661"/>
                </a:lnTo>
                <a:lnTo>
                  <a:pt x="0" y="4226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t="-276783" r="-241223"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0784499" y="1564079"/>
            <a:ext cx="314571" cy="281774"/>
          </a:xfrm>
          <a:custGeom>
            <a:avLst/>
            <a:gdLst/>
            <a:ahLst/>
            <a:cxnLst/>
            <a:rect l="l" t="t" r="r" b="b"/>
            <a:pathLst>
              <a:path w="471856" h="422661">
                <a:moveTo>
                  <a:pt x="0" y="0"/>
                </a:moveTo>
                <a:lnTo>
                  <a:pt x="471856" y="0"/>
                </a:lnTo>
                <a:lnTo>
                  <a:pt x="471856" y="422661"/>
                </a:lnTo>
                <a:lnTo>
                  <a:pt x="0" y="4226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t="-276783" r="-241223"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0784499" y="5665498"/>
            <a:ext cx="314571" cy="281774"/>
          </a:xfrm>
          <a:custGeom>
            <a:avLst/>
            <a:gdLst/>
            <a:ahLst/>
            <a:cxnLst/>
            <a:rect l="l" t="t" r="r" b="b"/>
            <a:pathLst>
              <a:path w="471856" h="422661">
                <a:moveTo>
                  <a:pt x="0" y="0"/>
                </a:moveTo>
                <a:lnTo>
                  <a:pt x="471856" y="0"/>
                </a:lnTo>
                <a:lnTo>
                  <a:pt x="471856" y="422661"/>
                </a:lnTo>
                <a:lnTo>
                  <a:pt x="0" y="4226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t="-276783" r="-241223"/>
            </a:stretch>
          </a:blipFill>
        </p:spPr>
      </p:sp>
      <p:sp>
        <p:nvSpPr>
          <p:cNvPr id="44" name="AutoShape 44"/>
          <p:cNvSpPr/>
          <p:nvPr/>
        </p:nvSpPr>
        <p:spPr>
          <a:xfrm>
            <a:off x="1562706" y="5806385"/>
            <a:ext cx="9066589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57" name="Rectangle: Rounded Corners 9">
            <a:extLst>
              <a:ext uri="{FF2B5EF4-FFF2-40B4-BE49-F238E27FC236}">
                <a16:creationId xmlns="" xmlns:a16="http://schemas.microsoft.com/office/drawing/2014/main" id="{88F02C79-3C94-4054-9045-7859730308F7}"/>
              </a:ext>
            </a:extLst>
          </p:cNvPr>
          <p:cNvSpPr/>
          <p:nvPr/>
        </p:nvSpPr>
        <p:spPr>
          <a:xfrm>
            <a:off x="1498826" y="206276"/>
            <a:ext cx="9600244" cy="1159993"/>
          </a:xfrm>
          <a:prstGeom prst="roundRect">
            <a:avLst/>
          </a:prstGeom>
          <a:solidFill>
            <a:srgbClr val="0D927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23">
              <a:defRPr/>
            </a:pPr>
            <a:r>
              <a:rPr lang="th-TH" sz="1867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โครงการรณรงค์กำจัดปัญหา</a:t>
            </a:r>
            <a:r>
              <a:rPr lang="th-TH" sz="1867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พยาธิใบไม้ตับและมะเร็งท่อน้ำดี</a:t>
            </a:r>
            <a:r>
              <a:rPr lang="th-TH" sz="1867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เพื่อรำลึกในพระมหากรุณาธิคุณ</a:t>
            </a:r>
            <a:endParaRPr lang="en-US" sz="1867" dirty="0">
              <a:solidFill>
                <a:prstClr val="white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ctr" defTabSz="457223">
              <a:defRPr/>
            </a:pPr>
            <a:r>
              <a:rPr lang="th-TH" sz="1867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ของพระบาทสมเด็จพระ</a:t>
            </a:r>
            <a:r>
              <a:rPr lang="th-TH" sz="1867" dirty="0" err="1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ปรมินทร</a:t>
            </a:r>
            <a:r>
              <a:rPr lang="th-TH" sz="1867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มหาภูมิพลอดุลยเดช พร้อมทั้งถวายเป็นพระราชกุศล</a:t>
            </a:r>
            <a:endParaRPr lang="en-US" sz="1867" dirty="0">
              <a:solidFill>
                <a:prstClr val="white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ctr" defTabSz="457223">
              <a:defRPr/>
            </a:pPr>
            <a:r>
              <a:rPr lang="th-TH" sz="1867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แด่สมเด็จพระนางเจ้าฯ พระบรมราชินีนาถพระบรมราชชนนีพันปีหลวง</a:t>
            </a:r>
          </a:p>
        </p:txBody>
      </p:sp>
      <p:sp>
        <p:nvSpPr>
          <p:cNvPr id="58" name="Rectangle: Rounded Corners 9">
            <a:extLst>
              <a:ext uri="{FF2B5EF4-FFF2-40B4-BE49-F238E27FC236}">
                <a16:creationId xmlns="" xmlns:a16="http://schemas.microsoft.com/office/drawing/2014/main" id="{E5387CB9-466B-413E-AE1F-E03DAA44E643}"/>
              </a:ext>
            </a:extLst>
          </p:cNvPr>
          <p:cNvSpPr/>
          <p:nvPr/>
        </p:nvSpPr>
        <p:spPr>
          <a:xfrm>
            <a:off x="322272" y="2423595"/>
            <a:ext cx="6559013" cy="526100"/>
          </a:xfrm>
          <a:prstGeom prst="roundRect">
            <a:avLst/>
          </a:prstGeom>
          <a:solidFill>
            <a:srgbClr val="0D927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23">
              <a:defRPr/>
            </a:pPr>
            <a:r>
              <a:rPr lang="th-TH" sz="1600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ส่วนใหญ่พบในประชาชนที่อาศัยอยู่ </a:t>
            </a:r>
            <a:r>
              <a:rPr lang="th-TH" sz="1600" dirty="0">
                <a:solidFill>
                  <a:srgbClr val="FFFF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ภาคเหนือ</a:t>
            </a:r>
            <a:r>
              <a:rPr lang="th-TH" sz="1600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และ </a:t>
            </a:r>
            <a:r>
              <a:rPr lang="th-TH" sz="1600" dirty="0">
                <a:solidFill>
                  <a:srgbClr val="FFFF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ภาคตะวันออกเฉียงเหนือ</a:t>
            </a:r>
          </a:p>
        </p:txBody>
      </p:sp>
      <p:sp>
        <p:nvSpPr>
          <p:cNvPr id="59" name="TextBox 43">
            <a:extLst>
              <a:ext uri="{FF2B5EF4-FFF2-40B4-BE49-F238E27FC236}">
                <a16:creationId xmlns="" xmlns:a16="http://schemas.microsoft.com/office/drawing/2014/main" id="{C4145C57-0B1C-4FD5-9590-9C165B93B83C}"/>
              </a:ext>
            </a:extLst>
          </p:cNvPr>
          <p:cNvSpPr txBox="1"/>
          <p:nvPr/>
        </p:nvSpPr>
        <p:spPr>
          <a:xfrm>
            <a:off x="202505" y="1932115"/>
            <a:ext cx="7214295" cy="389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334"/>
              </a:lnSpc>
            </a:pPr>
            <a:r>
              <a:rPr lang="th-TH" sz="1867" dirty="0">
                <a:solidFill>
                  <a:srgbClr val="0D927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สาเหตหลักเกิดจากพฤติกรรมการบริโภคปลาน้ำจืดดิบหรือสุก ๆ ดิบ ๆ </a:t>
            </a:r>
            <a:endParaRPr lang="en-US" sz="1867" dirty="0">
              <a:solidFill>
                <a:srgbClr val="0D9276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60" name="TextBox 43">
            <a:extLst>
              <a:ext uri="{FF2B5EF4-FFF2-40B4-BE49-F238E27FC236}">
                <a16:creationId xmlns="" xmlns:a16="http://schemas.microsoft.com/office/drawing/2014/main" id="{28FE1E28-A7F1-4D8A-A09A-E4866BC6BECB}"/>
              </a:ext>
            </a:extLst>
          </p:cNvPr>
          <p:cNvSpPr txBox="1"/>
          <p:nvPr/>
        </p:nvSpPr>
        <p:spPr>
          <a:xfrm>
            <a:off x="441323" y="1586792"/>
            <a:ext cx="7214295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334"/>
              </a:lnSpc>
            </a:pPr>
            <a:r>
              <a:rPr lang="th-TH" sz="2667" b="1" dirty="0">
                <a:solidFill>
                  <a:srgbClr val="C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โรคพยาธิใบไม้ตับ</a:t>
            </a:r>
            <a:endParaRPr lang="en-US" sz="2667" b="1" dirty="0">
              <a:solidFill>
                <a:srgbClr val="C0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61" name="TextBox 43">
            <a:extLst>
              <a:ext uri="{FF2B5EF4-FFF2-40B4-BE49-F238E27FC236}">
                <a16:creationId xmlns="" xmlns:a16="http://schemas.microsoft.com/office/drawing/2014/main" id="{5411E5E0-C084-430C-BD43-37EBF8895CF0}"/>
              </a:ext>
            </a:extLst>
          </p:cNvPr>
          <p:cNvSpPr txBox="1"/>
          <p:nvPr/>
        </p:nvSpPr>
        <p:spPr>
          <a:xfrm>
            <a:off x="441323" y="2989789"/>
            <a:ext cx="7214295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334"/>
              </a:lnSpc>
            </a:pPr>
            <a:r>
              <a:rPr lang="th-TH" sz="1867" b="1" dirty="0">
                <a:solidFill>
                  <a:srgbClr val="0D927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การติดพยาธิใบไม้ตับ </a:t>
            </a:r>
            <a:r>
              <a:rPr lang="th-TH" sz="1867" dirty="0">
                <a:solidFill>
                  <a:srgbClr val="0D927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ทำให้เกิดกรอักเสบแบบเรื้อรัง</a:t>
            </a:r>
          </a:p>
          <a:p>
            <a:pPr defTabSz="609630">
              <a:lnSpc>
                <a:spcPts val="3334"/>
              </a:lnSpc>
            </a:pPr>
            <a:r>
              <a:rPr lang="th-TH" sz="1867" dirty="0">
                <a:solidFill>
                  <a:srgbClr val="0D9276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เป็นเวลานานในท่อน้ำดี ทำให้เกิด </a:t>
            </a:r>
            <a:r>
              <a:rPr lang="th-TH" sz="2667" b="1" dirty="0">
                <a:solidFill>
                  <a:srgbClr val="C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มะเร็งท่อน้ำดี</a:t>
            </a:r>
            <a:endParaRPr lang="en-US" sz="2667" b="1" dirty="0">
              <a:solidFill>
                <a:srgbClr val="C0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CC0F6446-C9DE-46DB-8D4B-DB9FC1499566}"/>
              </a:ext>
            </a:extLst>
          </p:cNvPr>
          <p:cNvGrpSpPr/>
          <p:nvPr/>
        </p:nvGrpSpPr>
        <p:grpSpPr>
          <a:xfrm>
            <a:off x="7318681" y="1507561"/>
            <a:ext cx="4510139" cy="2472016"/>
            <a:chOff x="4866688" y="3292616"/>
            <a:chExt cx="3727167" cy="2722260"/>
          </a:xfrm>
        </p:grpSpPr>
        <p:sp>
          <p:nvSpPr>
            <p:cNvPr id="64" name="Rectangle: Rounded Corners 9">
              <a:extLst>
                <a:ext uri="{FF2B5EF4-FFF2-40B4-BE49-F238E27FC236}">
                  <a16:creationId xmlns="" xmlns:a16="http://schemas.microsoft.com/office/drawing/2014/main" id="{C91BF15F-20FF-4AD1-A2F4-9CBAA0A135F8}"/>
                </a:ext>
              </a:extLst>
            </p:cNvPr>
            <p:cNvSpPr/>
            <p:nvPr/>
          </p:nvSpPr>
          <p:spPr>
            <a:xfrm>
              <a:off x="4866688" y="3292616"/>
              <a:ext cx="3727167" cy="2722260"/>
            </a:xfrm>
            <a:prstGeom prst="roundRect">
              <a:avLst/>
            </a:prstGeom>
            <a:noFill/>
            <a:ln w="57150">
              <a:solidFill>
                <a:srgbClr val="0D9276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457223">
                <a:spcAft>
                  <a:spcPts val="800"/>
                </a:spcAft>
                <a:defRPr/>
              </a:pPr>
              <a:endParaRPr lang="en-US" sz="1200" dirty="0">
                <a:solidFill>
                  <a:prstClr val="black"/>
                </a:solidFill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="" xmlns:a16="http://schemas.microsoft.com/office/drawing/2014/main" id="{D81E55F0-B0F4-4E73-9E0E-684F8D711280}"/>
                </a:ext>
              </a:extLst>
            </p:cNvPr>
            <p:cNvSpPr/>
            <p:nvPr/>
          </p:nvSpPr>
          <p:spPr>
            <a:xfrm>
              <a:off x="4891678" y="3442402"/>
              <a:ext cx="3677186" cy="2157803"/>
            </a:xfrm>
            <a:prstGeom prst="rect">
              <a:avLst/>
            </a:prstGeom>
            <a:ln w="57150">
              <a:noFill/>
            </a:ln>
          </p:spPr>
          <p:txBody>
            <a:bodyPr wrap="square">
              <a:spAutoFit/>
            </a:bodyPr>
            <a:lstStyle/>
            <a:p>
              <a:pPr defTabSz="457223">
                <a:defRPr/>
              </a:pPr>
              <a:r>
                <a:rPr lang="th-TH" sz="1333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IT๙" panose="020B0500040200020003" pitchFamily="34" charset="-34"/>
                  <a:ea typeface="Tahoma" panose="020B0604030504040204" pitchFamily="34" charset="0"/>
                  <a:cs typeface="TH SarabunIT๙" panose="020B0500040200020003" pitchFamily="34" charset="-34"/>
                </a:rPr>
                <a:t>   มาตรการ</a:t>
              </a:r>
            </a:p>
            <a:p>
              <a:pPr marL="142885" indent="-85731" defTabSz="457223">
                <a:buFontTx/>
                <a:buAutoNum type="arabicParenR"/>
                <a:defRPr/>
              </a:pPr>
              <a:r>
                <a:rPr lang="en-US" sz="1200" spc="-25" dirty="0">
                  <a:solidFill>
                    <a:prstClr val="black"/>
                  </a:solidFill>
                  <a:latin typeface="TH SarabunIT๙" panose="020B0500040200020003" pitchFamily="34" charset="-34"/>
                  <a:ea typeface="Tahoma" panose="020B0604030504040204" pitchFamily="34" charset="0"/>
                  <a:cs typeface="TH SarabunIT๙" panose="020B0500040200020003" pitchFamily="34" charset="-34"/>
                </a:rPr>
                <a:t> </a:t>
              </a:r>
              <a:r>
                <a:rPr lang="th-TH" sz="1200" spc="-25" dirty="0">
                  <a:solidFill>
                    <a:prstClr val="black"/>
                  </a:solidFill>
                  <a:latin typeface="TH SarabunIT๙" panose="020B0500040200020003" pitchFamily="34" charset="-34"/>
                  <a:ea typeface="Tahoma" panose="020B0604030504040204" pitchFamily="34" charset="0"/>
                  <a:cs typeface="TH SarabunIT๙" panose="020B0500040200020003" pitchFamily="34" charset="-34"/>
                </a:rPr>
                <a:t>คัดกรองพยาธิใบไม้ตับในประชาชนอายุ 15 ปีขึ้นไปที่มีประวัติเสี่ยง</a:t>
              </a:r>
              <a:endParaRPr lang="en-US" sz="1200" spc="-25" dirty="0">
                <a:solidFill>
                  <a:prstClr val="black"/>
                </a:solidFill>
                <a:latin typeface="TH SarabunIT๙" panose="020B0500040200020003" pitchFamily="34" charset="-34"/>
                <a:ea typeface="Tahoma" panose="020B0604030504040204" pitchFamily="34" charset="0"/>
                <a:cs typeface="TH SarabunIT๙" panose="020B0500040200020003" pitchFamily="34" charset="-34"/>
              </a:endParaRPr>
            </a:p>
            <a:p>
              <a:pPr marL="142885" indent="-85731" defTabSz="457223">
                <a:buFontTx/>
                <a:buAutoNum type="arabicParenR"/>
                <a:defRPr/>
              </a:pPr>
              <a:r>
                <a:rPr lang="en-US" sz="1200" spc="-25" dirty="0">
                  <a:solidFill>
                    <a:prstClr val="black"/>
                  </a:solidFill>
                  <a:latin typeface="TH SarabunIT๙" panose="020B0500040200020003" pitchFamily="34" charset="-34"/>
                  <a:ea typeface="Tahoma" panose="020B0604030504040204" pitchFamily="34" charset="0"/>
                  <a:cs typeface="TH SarabunIT๙" panose="020B0500040200020003" pitchFamily="34" charset="-34"/>
                </a:rPr>
                <a:t> </a:t>
              </a:r>
              <a:r>
                <a:rPr lang="th-TH" sz="1200" spc="-25" dirty="0">
                  <a:solidFill>
                    <a:prstClr val="black"/>
                  </a:solidFill>
                  <a:latin typeface="TH SarabunIT๙" panose="020B0500040200020003" pitchFamily="34" charset="-34"/>
                  <a:ea typeface="Tahoma" panose="020B0604030504040204" pitchFamily="34" charset="0"/>
                  <a:cs typeface="TH SarabunIT๙" panose="020B0500040200020003" pitchFamily="34" charset="-34"/>
                </a:rPr>
                <a:t>คัดกรองมะเร็งท่อน้ำดีในประชาชนอายุ 40 ปีขึ้นไปที่มีประวัติเสี่ยง</a:t>
              </a:r>
            </a:p>
            <a:p>
              <a:pPr marL="142885" indent="-85731" defTabSz="457223">
                <a:buFontTx/>
                <a:buAutoNum type="arabicParenR"/>
                <a:defRPr/>
              </a:pPr>
              <a:r>
                <a:rPr lang="en-US" sz="1200" spc="-15" dirty="0">
                  <a:solidFill>
                    <a:prstClr val="black"/>
                  </a:solidFill>
                  <a:latin typeface="TH SarabunIT๙" panose="020B0500040200020003" pitchFamily="34" charset="-34"/>
                  <a:ea typeface="Tahoma" panose="020B0604030504040204" pitchFamily="34" charset="0"/>
                  <a:cs typeface="TH SarabunIT๙" panose="020B0500040200020003" pitchFamily="34" charset="-34"/>
                </a:rPr>
                <a:t> </a:t>
              </a:r>
              <a:r>
                <a:rPr lang="th-TH" sz="1200" spc="-15" dirty="0">
                  <a:solidFill>
                    <a:prstClr val="black"/>
                  </a:solidFill>
                  <a:latin typeface="TH SarabunIT๙" panose="020B0500040200020003" pitchFamily="34" charset="-34"/>
                  <a:ea typeface="Tahoma" panose="020B0604030504040204" pitchFamily="34" charset="0"/>
                  <a:cs typeface="TH SarabunIT๙" panose="020B0500040200020003" pitchFamily="34" charset="-34"/>
                </a:rPr>
                <a:t>สร้างความรอบรู้ด้านสุขภาพ (</a:t>
              </a:r>
              <a:r>
                <a:rPr lang="en-US" sz="1200" spc="-15" dirty="0">
                  <a:solidFill>
                    <a:prstClr val="black"/>
                  </a:solidFill>
                  <a:latin typeface="TH SarabunIT๙" panose="020B0500040200020003" pitchFamily="34" charset="-34"/>
                  <a:ea typeface="Tahoma" panose="020B0604030504040204" pitchFamily="34" charset="0"/>
                  <a:cs typeface="TH SarabunIT๙" panose="020B0500040200020003" pitchFamily="34" charset="-34"/>
                </a:rPr>
                <a:t>Health</a:t>
              </a:r>
              <a:r>
                <a:rPr lang="th-TH" sz="1200" spc="-15" dirty="0">
                  <a:solidFill>
                    <a:prstClr val="black"/>
                  </a:solidFill>
                  <a:latin typeface="TH SarabunIT๙" panose="020B0500040200020003" pitchFamily="34" charset="-34"/>
                  <a:ea typeface="Tahoma" panose="020B0604030504040204" pitchFamily="34" charset="0"/>
                  <a:cs typeface="TH SarabunIT๙" panose="020B0500040200020003" pitchFamily="34" charset="-34"/>
                </a:rPr>
                <a:t> </a:t>
              </a:r>
              <a:r>
                <a:rPr lang="en-US" sz="1200" spc="-15" dirty="0">
                  <a:solidFill>
                    <a:prstClr val="black"/>
                  </a:solidFill>
                  <a:latin typeface="TH SarabunIT๙" panose="020B0500040200020003" pitchFamily="34" charset="-34"/>
                  <a:ea typeface="Tahoma" panose="020B0604030504040204" pitchFamily="34" charset="0"/>
                  <a:cs typeface="TH SarabunIT๙" panose="020B0500040200020003" pitchFamily="34" charset="-34"/>
                </a:rPr>
                <a:t>Literacy) </a:t>
              </a:r>
            </a:p>
            <a:p>
              <a:pPr marL="142885" indent="-85731" defTabSz="457223">
                <a:buFontTx/>
                <a:buAutoNum type="arabicParenR"/>
                <a:defRPr/>
              </a:pPr>
              <a:r>
                <a:rPr lang="en-US" sz="1200" dirty="0">
                  <a:solidFill>
                    <a:prstClr val="black"/>
                  </a:solidFill>
                  <a:latin typeface="TH SarabunIT๙" panose="020B0500040200020003" pitchFamily="34" charset="-34"/>
                  <a:ea typeface="Tahoma" panose="020B0604030504040204" pitchFamily="34" charset="0"/>
                  <a:cs typeface="TH SarabunIT๙" panose="020B0500040200020003" pitchFamily="34" charset="-34"/>
                </a:rPr>
                <a:t> </a:t>
              </a:r>
              <a:r>
                <a:rPr lang="th-TH" sz="1200" dirty="0">
                  <a:solidFill>
                    <a:prstClr val="black"/>
                  </a:solidFill>
                  <a:latin typeface="TH SarabunIT๙" panose="020B0500040200020003" pitchFamily="34" charset="-34"/>
                  <a:ea typeface="Tahoma" panose="020B0604030504040204" pitchFamily="34" charset="0"/>
                  <a:cs typeface="TH SarabunIT๙" panose="020B0500040200020003" pitchFamily="34" charset="-34"/>
                </a:rPr>
                <a:t>จัดระบบสุขาภิบาล บริหารจัดการสิ่งปฏิกูล</a:t>
              </a:r>
              <a:endParaRPr lang="en-US" sz="1200" dirty="0">
                <a:solidFill>
                  <a:prstClr val="black"/>
                </a:solidFill>
                <a:latin typeface="TH SarabunIT๙" panose="020B0500040200020003" pitchFamily="34" charset="-34"/>
                <a:ea typeface="Tahoma" panose="020B0604030504040204" pitchFamily="34" charset="0"/>
                <a:cs typeface="TH SarabunIT๙" panose="020B0500040200020003" pitchFamily="34" charset="-34"/>
              </a:endParaRPr>
            </a:p>
            <a:p>
              <a:pPr marL="142885" indent="-85731" defTabSz="457223">
                <a:buFontTx/>
                <a:buAutoNum type="arabicParenR"/>
                <a:defRPr/>
              </a:pPr>
              <a:r>
                <a:rPr lang="en-US" sz="1200" dirty="0">
                  <a:solidFill>
                    <a:prstClr val="black"/>
                  </a:solidFill>
                  <a:latin typeface="TH SarabunIT๙" panose="020B0500040200020003" pitchFamily="34" charset="-34"/>
                  <a:ea typeface="Times New Roman" panose="02020603050405020304" pitchFamily="18" charset="0"/>
                  <a:cs typeface="TH SarabunIT๙" panose="020B0500040200020003" pitchFamily="34" charset="-34"/>
                </a:rPr>
                <a:t> </a:t>
              </a:r>
              <a:r>
                <a:rPr lang="th-TH" sz="1200" dirty="0">
                  <a:solidFill>
                    <a:prstClr val="black"/>
                  </a:solidFill>
                  <a:latin typeface="TH SarabunIT๙" panose="020B0500040200020003" pitchFamily="34" charset="-34"/>
                  <a:ea typeface="Times New Roman" panose="02020603050405020304" pitchFamily="18" charset="0"/>
                  <a:cs typeface="TH SarabunIT๙" panose="020B0500040200020003" pitchFamily="34" charset="-34"/>
                </a:rPr>
                <a:t>รณรงค์อาหารปลอดภัย ปลาปลอดพยาธิ</a:t>
              </a:r>
              <a:r>
                <a:rPr lang="en-US" sz="1200" dirty="0">
                  <a:solidFill>
                    <a:prstClr val="black"/>
                  </a:solidFill>
                  <a:latin typeface="TH SarabunIT๙" panose="020B0500040200020003" pitchFamily="34" charset="-34"/>
                  <a:ea typeface="Times New Roman" panose="02020603050405020304" pitchFamily="18" charset="0"/>
                  <a:cs typeface="TH SarabunIT๙" panose="020B0500040200020003" pitchFamily="34" charset="-34"/>
                </a:rPr>
                <a:t> </a:t>
              </a:r>
              <a:endParaRPr lang="th-TH" sz="1200" dirty="0">
                <a:solidFill>
                  <a:prstClr val="black"/>
                </a:solidFill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endParaRPr>
            </a:p>
            <a:p>
              <a:pPr marL="142885" indent="-85731" defTabSz="457223">
                <a:buFontTx/>
                <a:buAutoNum type="arabicParenR"/>
                <a:defRPr/>
              </a:pPr>
              <a:r>
                <a:rPr lang="en-US" sz="1200" dirty="0">
                  <a:solidFill>
                    <a:prstClr val="black"/>
                  </a:solidFill>
                  <a:latin typeface="TH SarabunIT๙" panose="020B0500040200020003" pitchFamily="34" charset="-34"/>
                  <a:ea typeface="Times New Roman" panose="02020603050405020304" pitchFamily="18" charset="0"/>
                  <a:cs typeface="TH SarabunIT๙" panose="020B0500040200020003" pitchFamily="34" charset="-34"/>
                </a:rPr>
                <a:t> </a:t>
              </a:r>
              <a:r>
                <a:rPr lang="th-TH" sz="1200" dirty="0">
                  <a:solidFill>
                    <a:prstClr val="black"/>
                  </a:solidFill>
                  <a:latin typeface="TH SarabunIT๙" panose="020B0500040200020003" pitchFamily="34" charset="-34"/>
                  <a:ea typeface="Times New Roman" panose="02020603050405020304" pitchFamily="18" charset="0"/>
                  <a:cs typeface="TH SarabunIT๙" panose="020B0500040200020003" pitchFamily="34" charset="-34"/>
                </a:rPr>
                <a:t>มีระบบการรับ-ส่งต่อ ผู้ป่วยสงสัยมะเร็งท่อน้ำดีอย่างเป็นระบบ</a:t>
              </a:r>
            </a:p>
            <a:p>
              <a:pPr marL="142885" indent="-85731" defTabSz="457223">
                <a:buFontTx/>
                <a:buAutoNum type="arabicParenR"/>
                <a:defRPr/>
              </a:pPr>
              <a:r>
                <a:rPr lang="en-US" sz="1200" dirty="0">
                  <a:solidFill>
                    <a:prstClr val="black"/>
                  </a:solidFill>
                  <a:latin typeface="TH SarabunIT๙" panose="020B0500040200020003" pitchFamily="34" charset="-34"/>
                  <a:ea typeface="Times New Roman" panose="02020603050405020304" pitchFamily="18" charset="0"/>
                  <a:cs typeface="TH SarabunIT๙" panose="020B0500040200020003" pitchFamily="34" charset="-34"/>
                </a:rPr>
                <a:t> </a:t>
              </a:r>
              <a:r>
                <a:rPr lang="th-TH" sz="1200" dirty="0">
                  <a:solidFill>
                    <a:prstClr val="black"/>
                  </a:solidFill>
                  <a:latin typeface="TH SarabunIT๙" panose="020B0500040200020003" pitchFamily="34" charset="-34"/>
                  <a:ea typeface="Times New Roman" panose="02020603050405020304" pitchFamily="18" charset="0"/>
                  <a:cs typeface="TH SarabunIT๙" panose="020B0500040200020003" pitchFamily="34" charset="-34"/>
                </a:rPr>
                <a:t>รายงานผ่านฐานข้อมูล ตามระบบงานเฝ้าระวังทางระบาดวิทยา รง 506 หรือ ระบบ </a:t>
              </a:r>
              <a:r>
                <a:rPr lang="en-US" sz="1200" dirty="0">
                  <a:solidFill>
                    <a:prstClr val="black"/>
                  </a:solidFill>
                  <a:latin typeface="TH SarabunIT๙" panose="020B0500040200020003" pitchFamily="34" charset="-34"/>
                  <a:ea typeface="Times New Roman" panose="02020603050405020304" pitchFamily="18" charset="0"/>
                  <a:cs typeface="TH SarabunIT๙" panose="020B0500040200020003" pitchFamily="34" charset="-34"/>
                </a:rPr>
                <a:t>HDC </a:t>
              </a:r>
              <a:endParaRPr lang="th-TH" sz="1200" dirty="0">
                <a:solidFill>
                  <a:prstClr val="black"/>
                </a:solidFill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endParaRPr>
            </a:p>
            <a:p>
              <a:pPr marL="142885" indent="-85731" defTabSz="457223">
                <a:buFontTx/>
                <a:buAutoNum type="arabicParenR"/>
                <a:defRPr/>
              </a:pPr>
              <a:r>
                <a:rPr lang="en-US" sz="1200" dirty="0">
                  <a:solidFill>
                    <a:prstClr val="black"/>
                  </a:solidFill>
                  <a:latin typeface="TH SarabunIT๙" panose="020B0500040200020003" pitchFamily="34" charset="-34"/>
                  <a:ea typeface="Times New Roman" panose="02020603050405020304" pitchFamily="18" charset="0"/>
                  <a:cs typeface="TH SarabunIT๙" panose="020B0500040200020003" pitchFamily="34" charset="-34"/>
                </a:rPr>
                <a:t> </a:t>
              </a:r>
              <a:r>
                <a:rPr lang="th-TH" sz="1200" dirty="0">
                  <a:solidFill>
                    <a:prstClr val="black"/>
                  </a:solidFill>
                  <a:latin typeface="TH SarabunIT๙" panose="020B0500040200020003" pitchFamily="34" charset="-34"/>
                  <a:ea typeface="Times New Roman" panose="02020603050405020304" pitchFamily="18" charset="0"/>
                  <a:cs typeface="TH SarabunIT๙" panose="020B0500040200020003" pitchFamily="34" charset="-34"/>
                </a:rPr>
                <a:t>พัฒนาวิชาการและนวัตกรรม และใช้การตรวจพยาธิใบไม้ตับด้วยปัญญาประดิษฐ์ ระบบกล้องจุลทรรศน์แบบอัตโนมัติและชุดตรวจพยาธิใบไม้ตับด้วยวิธีใหม่</a:t>
              </a:r>
            </a:p>
          </p:txBody>
        </p:sp>
      </p:grpSp>
      <p:sp>
        <p:nvSpPr>
          <p:cNvPr id="71" name="Rounded Rectangle 4">
            <a:extLst>
              <a:ext uri="{FF2B5EF4-FFF2-40B4-BE49-F238E27FC236}">
                <a16:creationId xmlns="" xmlns:a16="http://schemas.microsoft.com/office/drawing/2014/main" id="{C6CB9599-1C29-48FA-9D4C-C7B6EBF73B15}"/>
              </a:ext>
            </a:extLst>
          </p:cNvPr>
          <p:cNvSpPr/>
          <p:nvPr/>
        </p:nvSpPr>
        <p:spPr>
          <a:xfrm>
            <a:off x="9254665" y="5777369"/>
            <a:ext cx="3148651" cy="5331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355625">
              <a:spcBef>
                <a:spcPct val="0"/>
              </a:spcBef>
              <a:defRPr/>
            </a:pPr>
            <a:r>
              <a:rPr lang="th-TH" sz="1333" b="1" dirty="0">
                <a:solidFill>
                  <a:srgbClr val="C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ประชาชนอายุ 15 ปีขึ้นไป </a:t>
            </a:r>
          </a:p>
          <a:p>
            <a:pPr algn="ctr" defTabSz="355625">
              <a:lnSpc>
                <a:spcPct val="90000"/>
              </a:lnSpc>
              <a:spcBef>
                <a:spcPct val="0"/>
              </a:spcBef>
              <a:defRPr/>
            </a:pPr>
            <a:r>
              <a:rPr lang="th-TH" sz="1333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มีประวัติเสี่ยงในการติดพยาธิใบไม้ตับ </a:t>
            </a:r>
            <a:r>
              <a:rPr lang="en-US" sz="1333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en-US" sz="1333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1333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ได้รับการคัดกรองพยาธิใบไม้ตับ</a:t>
            </a:r>
            <a:endParaRPr lang="en-US" sz="1333" dirty="0">
              <a:solidFill>
                <a:prstClr val="black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indent="171459" algn="ctr" defTabSz="355625">
              <a:lnSpc>
                <a:spcPct val="90000"/>
              </a:lnSpc>
              <a:spcBef>
                <a:spcPct val="0"/>
              </a:spcBef>
              <a:defRPr/>
            </a:pPr>
            <a:r>
              <a:rPr lang="th-TH" sz="1333" b="1" dirty="0">
                <a:solidFill>
                  <a:srgbClr val="C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ประชาชนอายุ 40 ปีขึ้นไป </a:t>
            </a:r>
          </a:p>
          <a:p>
            <a:pPr indent="171459" algn="ctr" defTabSz="355625">
              <a:lnSpc>
                <a:spcPct val="90000"/>
              </a:lnSpc>
              <a:spcBef>
                <a:spcPct val="0"/>
              </a:spcBef>
              <a:defRPr/>
            </a:pPr>
            <a:r>
              <a:rPr lang="th-TH" sz="1333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มีประวัติเสี่ยงเคยรักษาพยาธิใบไม้ตับ </a:t>
            </a:r>
            <a:r>
              <a:rPr lang="en-US" sz="1333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en-US" sz="1333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1333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มีญาติสายตรงเป็นมะเร็งท่อน้ำดี ได้รับการ</a:t>
            </a:r>
            <a:r>
              <a:rPr lang="en-US" sz="1333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en-US" sz="1333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1333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คัดกรองมะเร็งท่อน้ำดีด้วยอัลตร้าซาวด์</a:t>
            </a:r>
          </a:p>
        </p:txBody>
      </p:sp>
      <p:sp>
        <p:nvSpPr>
          <p:cNvPr id="72" name="Rectangle: Rounded Corners 9">
            <a:extLst>
              <a:ext uri="{FF2B5EF4-FFF2-40B4-BE49-F238E27FC236}">
                <a16:creationId xmlns="" xmlns:a16="http://schemas.microsoft.com/office/drawing/2014/main" id="{4194B924-5D64-480E-B249-BC6F2D98A360}"/>
              </a:ext>
            </a:extLst>
          </p:cNvPr>
          <p:cNvSpPr/>
          <p:nvPr/>
        </p:nvSpPr>
        <p:spPr>
          <a:xfrm>
            <a:off x="5226538" y="4178256"/>
            <a:ext cx="2664885" cy="422587"/>
          </a:xfrm>
          <a:prstGeom prst="roundRect">
            <a:avLst/>
          </a:prstGeom>
          <a:solidFill>
            <a:srgbClr val="0D927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23">
              <a:defRPr/>
            </a:pPr>
            <a:r>
              <a:rPr lang="th-TH" sz="16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พื้นที่เป้าหมาย </a:t>
            </a:r>
            <a:r>
              <a:rPr lang="en-US" sz="16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30 </a:t>
            </a:r>
            <a:r>
              <a:rPr lang="th-TH" sz="16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จังหวัด</a:t>
            </a:r>
            <a:endParaRPr lang="th-TH" sz="1600" b="1" dirty="0">
              <a:solidFill>
                <a:srgbClr val="FFFF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B57EA40F-19F7-4602-A58E-3751C927DBAF}"/>
              </a:ext>
            </a:extLst>
          </p:cNvPr>
          <p:cNvGrpSpPr/>
          <p:nvPr/>
        </p:nvGrpSpPr>
        <p:grpSpPr>
          <a:xfrm>
            <a:off x="315780" y="4176723"/>
            <a:ext cx="3490531" cy="2451319"/>
            <a:chOff x="455704" y="6127764"/>
            <a:chExt cx="5235797" cy="3676978"/>
          </a:xfrm>
        </p:grpSpPr>
        <p:sp>
          <p:nvSpPr>
            <p:cNvPr id="41" name="Freeform 41"/>
            <p:cNvSpPr/>
            <p:nvPr/>
          </p:nvSpPr>
          <p:spPr>
            <a:xfrm>
              <a:off x="474031" y="8498246"/>
              <a:ext cx="471856" cy="422661"/>
            </a:xfrm>
            <a:custGeom>
              <a:avLst/>
              <a:gdLst/>
              <a:ahLst/>
              <a:cxnLst/>
              <a:rect l="l" t="t" r="r" b="b"/>
              <a:pathLst>
                <a:path w="471856" h="422661">
                  <a:moveTo>
                    <a:pt x="0" y="0"/>
                  </a:moveTo>
                  <a:lnTo>
                    <a:pt x="471856" y="0"/>
                  </a:lnTo>
                  <a:lnTo>
                    <a:pt x="471856" y="422661"/>
                  </a:lnTo>
                  <a:lnTo>
                    <a:pt x="0" y="422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 t="-276783" r="-241223"/>
              </a:stretch>
            </a:blipFill>
          </p:spPr>
        </p:sp>
        <p:grpSp>
          <p:nvGrpSpPr>
            <p:cNvPr id="73" name="Group 72">
              <a:extLst>
                <a:ext uri="{FF2B5EF4-FFF2-40B4-BE49-F238E27FC236}">
                  <a16:creationId xmlns="" xmlns:a16="http://schemas.microsoft.com/office/drawing/2014/main" id="{21AF3D11-771B-4CFA-BE42-A2C752E7D994}"/>
                </a:ext>
              </a:extLst>
            </p:cNvPr>
            <p:cNvGrpSpPr/>
            <p:nvPr/>
          </p:nvGrpSpPr>
          <p:grpSpPr>
            <a:xfrm>
              <a:off x="455704" y="6801852"/>
              <a:ext cx="5235797" cy="1509356"/>
              <a:chOff x="1538318" y="2111302"/>
              <a:chExt cx="9922891" cy="2700904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="" xmlns:a16="http://schemas.microsoft.com/office/drawing/2014/main" id="{18CEC223-EAB3-4E2E-8782-DE95700A0250}"/>
                  </a:ext>
                </a:extLst>
              </p:cNvPr>
              <p:cNvGrpSpPr/>
              <p:nvPr/>
            </p:nvGrpSpPr>
            <p:grpSpPr>
              <a:xfrm>
                <a:off x="1538318" y="2111302"/>
                <a:ext cx="9922891" cy="2700904"/>
                <a:chOff x="2083670" y="1321930"/>
                <a:chExt cx="3084963" cy="906255"/>
              </a:xfrm>
            </p:grpSpPr>
            <p:pic>
              <p:nvPicPr>
                <p:cNvPr id="78" name="Picture 77">
                  <a:extLst>
                    <a:ext uri="{FF2B5EF4-FFF2-40B4-BE49-F238E27FC236}">
                      <a16:creationId xmlns="" xmlns:a16="http://schemas.microsoft.com/office/drawing/2014/main" id="{70083102-D0FD-4F10-8AA5-D121E444F2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20065" t="39931" r="43546" b="39654"/>
                <a:stretch/>
              </p:blipFill>
              <p:spPr>
                <a:xfrm>
                  <a:off x="2083670" y="1321930"/>
                  <a:ext cx="3084963" cy="906255"/>
                </a:xfrm>
                <a:prstGeom prst="rect">
                  <a:avLst/>
                </a:prstGeom>
                <a:solidFill>
                  <a:srgbClr val="0D9276"/>
                </a:solidFill>
                <a:ln>
                  <a:noFill/>
                </a:ln>
                <a:effectLst>
                  <a:softEdge rad="112500"/>
                </a:effectLst>
              </p:spPr>
            </p:pic>
            <p:sp>
              <p:nvSpPr>
                <p:cNvPr id="79" name="Rectangle: Rounded Corners 78">
                  <a:extLst>
                    <a:ext uri="{FF2B5EF4-FFF2-40B4-BE49-F238E27FC236}">
                      <a16:creationId xmlns="" xmlns:a16="http://schemas.microsoft.com/office/drawing/2014/main" id="{53C413A4-8499-4381-AEE9-0F160C3F5649}"/>
                    </a:ext>
                  </a:extLst>
                </p:cNvPr>
                <p:cNvSpPr/>
                <p:nvPr/>
              </p:nvSpPr>
              <p:spPr>
                <a:xfrm>
                  <a:off x="2151015" y="1358960"/>
                  <a:ext cx="2950274" cy="780742"/>
                </a:xfrm>
                <a:prstGeom prst="roundRect">
                  <a:avLst/>
                </a:prstGeom>
                <a:noFill/>
                <a:ln w="57150">
                  <a:solidFill>
                    <a:srgbClr val="0D927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616">
                    <a:defRPr/>
                  </a:pPr>
                  <a:endParaRPr lang="en-US" sz="733" dirty="0">
                    <a:solidFill>
                      <a:srgbClr val="FFFFFF"/>
                    </a:solidFill>
                    <a:latin typeface="TH SarabunIT๙" panose="020B0500040200020003" pitchFamily="34" charset="-34"/>
                    <a:cs typeface="TH SarabunIT๙" panose="020B0500040200020003" pitchFamily="34" charset="-34"/>
                  </a:endParaRPr>
                </a:p>
              </p:txBody>
            </p:sp>
          </p:grpSp>
          <p:sp>
            <p:nvSpPr>
              <p:cNvPr id="75" name="TextBox 74">
                <a:extLst>
                  <a:ext uri="{FF2B5EF4-FFF2-40B4-BE49-F238E27FC236}">
                    <a16:creationId xmlns="" xmlns:a16="http://schemas.microsoft.com/office/drawing/2014/main" id="{A1A1FA1F-2D86-4CB4-AA99-F431AB7E5F89}"/>
                  </a:ext>
                </a:extLst>
              </p:cNvPr>
              <p:cNvSpPr txBox="1"/>
              <p:nvPr/>
            </p:nvSpPr>
            <p:spPr>
              <a:xfrm>
                <a:off x="1980917" y="3415059"/>
                <a:ext cx="2920570" cy="112937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 defTabSz="609630"/>
                <a:r>
                  <a:rPr lang="th-TH" sz="1067" dirty="0">
                    <a:solidFill>
                      <a:prstClr val="black"/>
                    </a:solidFill>
                    <a:latin typeface="TH SarabunIT๙" panose="020B0500040200020003" pitchFamily="34" charset="-34"/>
                    <a:cs typeface="TH SarabunIT๙" panose="020B0500040200020003" pitchFamily="34" charset="-34"/>
                  </a:rPr>
                  <a:t>ปลามีพยาธิ</a:t>
                </a:r>
                <a:endParaRPr lang="en-US" sz="1067" dirty="0">
                  <a:solidFill>
                    <a:prstClr val="black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endParaRPr>
              </a:p>
              <a:p>
                <a:pPr algn="ctr" defTabSz="609630"/>
                <a:r>
                  <a:rPr lang="th-TH" sz="1067" dirty="0">
                    <a:solidFill>
                      <a:prstClr val="black"/>
                    </a:solidFill>
                    <a:latin typeface="TH SarabunIT๙" panose="020B0500040200020003" pitchFamily="34" charset="-34"/>
                    <a:cs typeface="TH SarabunIT๙" panose="020B0500040200020003" pitchFamily="34" charset="-34"/>
                  </a:rPr>
                  <a:t>น้อยกว่าร้อยละ </a:t>
                </a:r>
                <a:r>
                  <a:rPr lang="en-US" sz="1067" dirty="0">
                    <a:solidFill>
                      <a:prstClr val="black"/>
                    </a:solidFill>
                    <a:latin typeface="TH SarabunIT๙" panose="020B0500040200020003" pitchFamily="34" charset="-34"/>
                    <a:cs typeface="TH SarabunIT๙" panose="020B0500040200020003" pitchFamily="34" charset="-34"/>
                  </a:rPr>
                  <a:t>1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="" xmlns:a16="http://schemas.microsoft.com/office/drawing/2014/main" id="{18B51009-FF5D-4EA1-BA1E-EEFDB49B38E1}"/>
                  </a:ext>
                </a:extLst>
              </p:cNvPr>
              <p:cNvSpPr txBox="1"/>
              <p:nvPr/>
            </p:nvSpPr>
            <p:spPr>
              <a:xfrm>
                <a:off x="4766556" y="3475557"/>
                <a:ext cx="2920570" cy="112937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 defTabSz="609630"/>
                <a:r>
                  <a:rPr lang="th-TH" sz="1067" dirty="0">
                    <a:solidFill>
                      <a:prstClr val="black"/>
                    </a:solidFill>
                    <a:latin typeface="TH SarabunIT๙" panose="020B0500040200020003" pitchFamily="34" charset="-34"/>
                    <a:cs typeface="TH SarabunIT๙" panose="020B0500040200020003" pitchFamily="34" charset="-34"/>
                  </a:rPr>
                  <a:t>คนติดพยาธิ</a:t>
                </a:r>
                <a:endParaRPr lang="en-US" sz="1067" dirty="0">
                  <a:solidFill>
                    <a:prstClr val="black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endParaRPr>
              </a:p>
              <a:p>
                <a:pPr algn="ctr" defTabSz="609630"/>
                <a:r>
                  <a:rPr lang="th-TH" sz="1067" dirty="0">
                    <a:solidFill>
                      <a:prstClr val="black"/>
                    </a:solidFill>
                    <a:latin typeface="TH SarabunIT๙" panose="020B0500040200020003" pitchFamily="34" charset="-34"/>
                    <a:cs typeface="TH SarabunIT๙" panose="020B0500040200020003" pitchFamily="34" charset="-34"/>
                  </a:rPr>
                  <a:t>น้อยกว่า ร้อยละ </a:t>
                </a:r>
                <a:r>
                  <a:rPr lang="en-US" sz="1067" dirty="0">
                    <a:solidFill>
                      <a:prstClr val="black"/>
                    </a:solidFill>
                    <a:latin typeface="TH SarabunIT๙" panose="020B0500040200020003" pitchFamily="34" charset="-34"/>
                    <a:cs typeface="TH SarabunIT๙" panose="020B0500040200020003" pitchFamily="34" charset="-34"/>
                  </a:rPr>
                  <a:t>1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="" xmlns:a16="http://schemas.microsoft.com/office/drawing/2014/main" id="{7C8A79E2-DF9D-471D-A8E9-7529E2CF83A2}"/>
                  </a:ext>
                </a:extLst>
              </p:cNvPr>
              <p:cNvSpPr txBox="1"/>
              <p:nvPr/>
            </p:nvSpPr>
            <p:spPr>
              <a:xfrm>
                <a:off x="7566748" y="3411841"/>
                <a:ext cx="3370731" cy="112937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 defTabSz="609630"/>
                <a:r>
                  <a:rPr lang="th-TH" sz="1067" dirty="0">
                    <a:solidFill>
                      <a:prstClr val="black"/>
                    </a:solidFill>
                    <a:latin typeface="TH SarabunIT๙" panose="020B0500040200020003" pitchFamily="34" charset="-34"/>
                    <a:cs typeface="TH SarabunIT๙" panose="020B0500040200020003" pitchFamily="34" charset="-34"/>
                  </a:rPr>
                  <a:t>อัตราตายมะเร็ง</a:t>
                </a:r>
                <a:r>
                  <a:rPr lang="en-US" sz="1067" dirty="0">
                    <a:solidFill>
                      <a:prstClr val="black"/>
                    </a:solidFill>
                    <a:latin typeface="TH SarabunIT๙" panose="020B0500040200020003" pitchFamily="34" charset="-34"/>
                    <a:cs typeface="TH SarabunIT๙" panose="020B0500040200020003" pitchFamily="34" charset="-34"/>
                  </a:rPr>
                  <a:t/>
                </a:r>
                <a:br>
                  <a:rPr lang="en-US" sz="1067" dirty="0">
                    <a:solidFill>
                      <a:prstClr val="black"/>
                    </a:solidFill>
                    <a:latin typeface="TH SarabunIT๙" panose="020B0500040200020003" pitchFamily="34" charset="-34"/>
                    <a:cs typeface="TH SarabunIT๙" panose="020B0500040200020003" pitchFamily="34" charset="-34"/>
                  </a:rPr>
                </a:br>
                <a:r>
                  <a:rPr lang="th-TH" sz="1067" dirty="0">
                    <a:solidFill>
                      <a:prstClr val="black"/>
                    </a:solidFill>
                    <a:latin typeface="TH SarabunIT๙" panose="020B0500040200020003" pitchFamily="34" charset="-34"/>
                    <a:cs typeface="TH SarabunIT๙" panose="020B0500040200020003" pitchFamily="34" charset="-34"/>
                  </a:rPr>
                  <a:t>ท่อน้ำดีลดลง </a:t>
                </a:r>
                <a:r>
                  <a:rPr lang="en-US" sz="1067" dirty="0">
                    <a:solidFill>
                      <a:prstClr val="black"/>
                    </a:solidFill>
                    <a:latin typeface="TH SarabunIT๙" panose="020B0500040200020003" pitchFamily="34" charset="-34"/>
                    <a:cs typeface="TH SarabunIT๙" panose="020B0500040200020003" pitchFamily="34" charset="-34"/>
                  </a:rPr>
                  <a:t>2 </a:t>
                </a:r>
                <a:r>
                  <a:rPr lang="th-TH" sz="1067" dirty="0">
                    <a:solidFill>
                      <a:prstClr val="black"/>
                    </a:solidFill>
                    <a:latin typeface="TH SarabunIT๙" panose="020B0500040200020003" pitchFamily="34" charset="-34"/>
                    <a:cs typeface="TH SarabunIT๙" panose="020B0500040200020003" pitchFamily="34" charset="-34"/>
                  </a:rPr>
                  <a:t>ใน </a:t>
                </a:r>
                <a:r>
                  <a:rPr lang="en-US" sz="1067" dirty="0">
                    <a:solidFill>
                      <a:prstClr val="black"/>
                    </a:solidFill>
                    <a:latin typeface="TH SarabunIT๙" panose="020B0500040200020003" pitchFamily="34" charset="-34"/>
                    <a:cs typeface="TH SarabunIT๙" panose="020B0500040200020003" pitchFamily="34" charset="-34"/>
                  </a:rPr>
                  <a:t>3</a:t>
                </a:r>
              </a:p>
            </p:txBody>
          </p:sp>
        </p:grpSp>
        <p:sp>
          <p:nvSpPr>
            <p:cNvPr id="82" name="Arrow: Down 81">
              <a:extLst>
                <a:ext uri="{FF2B5EF4-FFF2-40B4-BE49-F238E27FC236}">
                  <a16:creationId xmlns="" xmlns:a16="http://schemas.microsoft.com/office/drawing/2014/main" id="{9084CED7-4E75-43F7-9CC2-C60652FCBCCC}"/>
                </a:ext>
              </a:extLst>
            </p:cNvPr>
            <p:cNvSpPr/>
            <p:nvPr/>
          </p:nvSpPr>
          <p:spPr>
            <a:xfrm>
              <a:off x="4421411" y="8207395"/>
              <a:ext cx="297180" cy="346783"/>
            </a:xfrm>
            <a:prstGeom prst="downArrow">
              <a:avLst/>
            </a:prstGeom>
            <a:solidFill>
              <a:srgbClr val="10B08E"/>
            </a:solidFill>
            <a:ln>
              <a:solidFill>
                <a:srgbClr val="0D92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467">
                <a:solidFill>
                  <a:srgbClr val="FFFF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="" xmlns:a16="http://schemas.microsoft.com/office/drawing/2014/main" id="{2F6A2A2C-05A5-4FD9-A81C-21AE51D114FC}"/>
                </a:ext>
              </a:extLst>
            </p:cNvPr>
            <p:cNvSpPr txBox="1"/>
            <p:nvPr/>
          </p:nvSpPr>
          <p:spPr>
            <a:xfrm>
              <a:off x="879901" y="8751516"/>
              <a:ext cx="1078935" cy="8774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/>
              <a:r>
                <a:rPr lang="th-TH" sz="1067" dirty="0">
                  <a:solidFill>
                    <a:prstClr val="black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พบพยาธิ</a:t>
              </a:r>
              <a:endParaRPr lang="en-US" sz="1067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endParaRPr>
            </a:p>
            <a:p>
              <a:pPr algn="ctr" defTabSz="609630"/>
              <a:r>
                <a:rPr lang="th-TH" sz="1067" dirty="0">
                  <a:solidFill>
                    <a:prstClr val="black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ในปลา </a:t>
              </a:r>
            </a:p>
            <a:p>
              <a:pPr algn="ctr" defTabSz="609630"/>
              <a:r>
                <a:rPr lang="en-US" sz="1067" dirty="0">
                  <a:ln w="0"/>
                  <a:solidFill>
                    <a:srgbClr val="4D4D4D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&lt; 1%</a:t>
              </a:r>
              <a:endParaRPr lang="en-US" sz="1067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="" xmlns:a16="http://schemas.microsoft.com/office/drawing/2014/main" id="{D4EFCFA7-EA4D-4F7C-8993-81B2247C185D}"/>
                </a:ext>
              </a:extLst>
            </p:cNvPr>
            <p:cNvSpPr txBox="1"/>
            <p:nvPr/>
          </p:nvSpPr>
          <p:spPr>
            <a:xfrm>
              <a:off x="2042419" y="8526774"/>
              <a:ext cx="1715402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/>
              <a:r>
                <a:rPr lang="th-TH" sz="1200" dirty="0">
                  <a:solidFill>
                    <a:prstClr val="black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ประชาชน</a:t>
              </a:r>
              <a:endParaRPr lang="en-US" sz="12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endParaRPr>
            </a:p>
            <a:p>
              <a:pPr algn="ctr" defTabSz="609630"/>
              <a:r>
                <a:rPr lang="th-TH" sz="1200" dirty="0">
                  <a:solidFill>
                    <a:prstClr val="black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ในพื้นที่เสี่ยงสูง</a:t>
              </a:r>
              <a:endParaRPr lang="en-US" sz="12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endParaRPr>
            </a:p>
            <a:p>
              <a:pPr algn="ctr" defTabSz="609630"/>
              <a:r>
                <a:rPr lang="th-TH" sz="1200" dirty="0">
                  <a:solidFill>
                    <a:prstClr val="black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ติดพยาธิใบไม้ตับ</a:t>
              </a:r>
              <a:r>
                <a:rPr lang="en-US" sz="1200" dirty="0">
                  <a:solidFill>
                    <a:prstClr val="black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 </a:t>
              </a:r>
              <a:endParaRPr lang="th-TH" sz="12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endParaRPr>
            </a:p>
            <a:p>
              <a:pPr algn="ctr" defTabSz="609630"/>
              <a:r>
                <a:rPr lang="th-TH" sz="1200" b="1" dirty="0">
                  <a:solidFill>
                    <a:srgbClr val="C00000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ร้อยละ</a:t>
              </a:r>
              <a:r>
                <a:rPr lang="en-US" sz="1200" b="1" dirty="0">
                  <a:solidFill>
                    <a:srgbClr val="C00000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 3.22</a:t>
              </a:r>
              <a:endParaRPr lang="th-TH" sz="1200" b="1" dirty="0">
                <a:solidFill>
                  <a:srgbClr val="C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="" xmlns:a16="http://schemas.microsoft.com/office/drawing/2014/main" id="{31EED70A-C778-4AA8-9421-6BC9D241E540}"/>
                </a:ext>
              </a:extLst>
            </p:cNvPr>
            <p:cNvSpPr txBox="1"/>
            <p:nvPr/>
          </p:nvSpPr>
          <p:spPr>
            <a:xfrm>
              <a:off x="3793288" y="8558247"/>
              <a:ext cx="1475174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/>
              <a:r>
                <a:rPr lang="th-TH" sz="1200" dirty="0">
                  <a:solidFill>
                    <a:prstClr val="black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อัตราตายจาก</a:t>
              </a:r>
              <a:endParaRPr lang="en-US" sz="12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endParaRPr>
            </a:p>
            <a:p>
              <a:pPr algn="ctr" defTabSz="609630"/>
              <a:r>
                <a:rPr lang="th-TH" sz="1200" dirty="0">
                  <a:solidFill>
                    <a:prstClr val="black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มะเร็งท่อน้ำดี</a:t>
              </a:r>
              <a:endParaRPr lang="en-US" sz="12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endParaRPr>
            </a:p>
            <a:p>
              <a:pPr algn="ctr" defTabSz="609630"/>
              <a:r>
                <a:rPr lang="en-US" sz="1200" b="1" dirty="0">
                  <a:solidFill>
                    <a:srgbClr val="C00000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24.0</a:t>
              </a:r>
              <a:endParaRPr lang="th-TH" sz="1200" b="1" dirty="0">
                <a:solidFill>
                  <a:srgbClr val="C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endParaRPr>
            </a:p>
            <a:p>
              <a:pPr algn="ctr" defTabSz="609630"/>
              <a:r>
                <a:rPr lang="th-TH" sz="1200" b="1" dirty="0">
                  <a:solidFill>
                    <a:srgbClr val="C00000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ต่อแสนประชากร</a:t>
              </a:r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="" xmlns:a16="http://schemas.microsoft.com/office/drawing/2014/main" id="{56EBCB80-5EA0-4DB6-A6F6-1C77C9D1007B}"/>
                </a:ext>
              </a:extLst>
            </p:cNvPr>
            <p:cNvSpPr/>
            <p:nvPr/>
          </p:nvSpPr>
          <p:spPr>
            <a:xfrm>
              <a:off x="949428" y="8572500"/>
              <a:ext cx="928206" cy="1160529"/>
            </a:xfrm>
            <a:prstGeom prst="roundRect">
              <a:avLst/>
            </a:prstGeom>
            <a:noFill/>
            <a:ln w="38100">
              <a:solidFill>
                <a:srgbClr val="0D92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467" dirty="0">
                <a:solidFill>
                  <a:srgbClr val="FFFF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endParaRPr>
            </a:p>
          </p:txBody>
        </p:sp>
        <p:sp>
          <p:nvSpPr>
            <p:cNvPr id="87" name="Rectangle: Rounded Corners 86">
              <a:extLst>
                <a:ext uri="{FF2B5EF4-FFF2-40B4-BE49-F238E27FC236}">
                  <a16:creationId xmlns="" xmlns:a16="http://schemas.microsoft.com/office/drawing/2014/main" id="{1282B33F-9B7F-40B3-8CAC-ECBD13228225}"/>
                </a:ext>
              </a:extLst>
            </p:cNvPr>
            <p:cNvSpPr/>
            <p:nvPr/>
          </p:nvSpPr>
          <p:spPr>
            <a:xfrm>
              <a:off x="2205211" y="8558246"/>
              <a:ext cx="1389816" cy="1160531"/>
            </a:xfrm>
            <a:prstGeom prst="roundRect">
              <a:avLst/>
            </a:prstGeom>
            <a:noFill/>
            <a:ln w="38100">
              <a:solidFill>
                <a:srgbClr val="0D92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467" dirty="0">
                <a:solidFill>
                  <a:srgbClr val="FFFF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endParaRPr>
            </a:p>
          </p:txBody>
        </p:sp>
        <p:sp>
          <p:nvSpPr>
            <p:cNvPr id="88" name="Rectangle: Rounded Corners 87">
              <a:extLst>
                <a:ext uri="{FF2B5EF4-FFF2-40B4-BE49-F238E27FC236}">
                  <a16:creationId xmlns="" xmlns:a16="http://schemas.microsoft.com/office/drawing/2014/main" id="{A0A1EFCB-219E-4B46-9011-24AFAE1F60A5}"/>
                </a:ext>
              </a:extLst>
            </p:cNvPr>
            <p:cNvSpPr/>
            <p:nvPr/>
          </p:nvSpPr>
          <p:spPr>
            <a:xfrm>
              <a:off x="3742546" y="8574883"/>
              <a:ext cx="1562676" cy="1194045"/>
            </a:xfrm>
            <a:prstGeom prst="roundRect">
              <a:avLst/>
            </a:prstGeom>
            <a:noFill/>
            <a:ln w="38100">
              <a:solidFill>
                <a:srgbClr val="0D92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467" dirty="0">
                <a:solidFill>
                  <a:srgbClr val="FFFF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endParaRPr>
            </a:p>
          </p:txBody>
        </p:sp>
        <p:sp>
          <p:nvSpPr>
            <p:cNvPr id="93" name="Rectangle: Rounded Corners 9">
              <a:extLst>
                <a:ext uri="{FF2B5EF4-FFF2-40B4-BE49-F238E27FC236}">
                  <a16:creationId xmlns="" xmlns:a16="http://schemas.microsoft.com/office/drawing/2014/main" id="{206F3482-8AF5-4524-B24A-310CD33B1BCD}"/>
                </a:ext>
              </a:extLst>
            </p:cNvPr>
            <p:cNvSpPr/>
            <p:nvPr/>
          </p:nvSpPr>
          <p:spPr>
            <a:xfrm>
              <a:off x="1039470" y="6127764"/>
              <a:ext cx="3997327" cy="582569"/>
            </a:xfrm>
            <a:prstGeom prst="roundRect">
              <a:avLst/>
            </a:prstGeom>
            <a:solidFill>
              <a:srgbClr val="0D927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23">
                <a:defRPr/>
              </a:pPr>
              <a:r>
                <a:rPr lang="th-TH" sz="1600" b="1" dirty="0">
                  <a:solidFill>
                    <a:prstClr val="white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เป้าหมายการดำเนินงาน</a:t>
              </a:r>
            </a:p>
          </p:txBody>
        </p:sp>
        <p:sp>
          <p:nvSpPr>
            <p:cNvPr id="94" name="Arrow: Down 93">
              <a:extLst>
                <a:ext uri="{FF2B5EF4-FFF2-40B4-BE49-F238E27FC236}">
                  <a16:creationId xmlns="" xmlns:a16="http://schemas.microsoft.com/office/drawing/2014/main" id="{136C2106-924B-4942-B449-68FDE442F233}"/>
                </a:ext>
              </a:extLst>
            </p:cNvPr>
            <p:cNvSpPr/>
            <p:nvPr/>
          </p:nvSpPr>
          <p:spPr>
            <a:xfrm>
              <a:off x="2726668" y="8195962"/>
              <a:ext cx="297180" cy="346783"/>
            </a:xfrm>
            <a:prstGeom prst="downArrow">
              <a:avLst/>
            </a:prstGeom>
            <a:solidFill>
              <a:srgbClr val="10B08E"/>
            </a:solidFill>
            <a:ln>
              <a:solidFill>
                <a:srgbClr val="0D92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467">
                <a:solidFill>
                  <a:srgbClr val="FFFF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endParaRPr>
            </a:p>
          </p:txBody>
        </p:sp>
        <p:sp>
          <p:nvSpPr>
            <p:cNvPr id="95" name="Arrow: Down 94">
              <a:extLst>
                <a:ext uri="{FF2B5EF4-FFF2-40B4-BE49-F238E27FC236}">
                  <a16:creationId xmlns="" xmlns:a16="http://schemas.microsoft.com/office/drawing/2014/main" id="{44318B24-5829-4616-BCAD-4E0D1335B4F7}"/>
                </a:ext>
              </a:extLst>
            </p:cNvPr>
            <p:cNvSpPr/>
            <p:nvPr/>
          </p:nvSpPr>
          <p:spPr>
            <a:xfrm>
              <a:off x="1240483" y="8184798"/>
              <a:ext cx="297180" cy="346783"/>
            </a:xfrm>
            <a:prstGeom prst="downArrow">
              <a:avLst/>
            </a:prstGeom>
            <a:solidFill>
              <a:srgbClr val="10B08E"/>
            </a:solidFill>
            <a:ln>
              <a:solidFill>
                <a:srgbClr val="0D92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467">
                <a:solidFill>
                  <a:srgbClr val="FFFF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endParaRPr>
            </a:p>
          </p:txBody>
        </p:sp>
      </p:grpSp>
      <p:sp>
        <p:nvSpPr>
          <p:cNvPr id="98" name="Rectangle: Rounded Corners 9">
            <a:extLst>
              <a:ext uri="{FF2B5EF4-FFF2-40B4-BE49-F238E27FC236}">
                <a16:creationId xmlns="" xmlns:a16="http://schemas.microsoft.com/office/drawing/2014/main" id="{3F64393A-70DF-4933-8884-1A648DB8244C}"/>
              </a:ext>
            </a:extLst>
          </p:cNvPr>
          <p:cNvSpPr/>
          <p:nvPr/>
        </p:nvSpPr>
        <p:spPr>
          <a:xfrm>
            <a:off x="9740179" y="4192666"/>
            <a:ext cx="2088641" cy="425398"/>
          </a:xfrm>
          <a:prstGeom prst="roundRect">
            <a:avLst/>
          </a:prstGeom>
          <a:solidFill>
            <a:srgbClr val="0D927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23">
              <a:defRPr/>
            </a:pPr>
            <a:r>
              <a:rPr lang="th-TH" sz="1600" b="1" dirty="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กลุ่มเป้าหมาย</a:t>
            </a:r>
            <a:endParaRPr lang="th-TH" sz="1600" b="1" dirty="0">
              <a:solidFill>
                <a:srgbClr val="FFFF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383" name="Picture 382">
            <a:extLst>
              <a:ext uri="{FF2B5EF4-FFF2-40B4-BE49-F238E27FC236}">
                <a16:creationId xmlns="" xmlns:a16="http://schemas.microsoft.com/office/drawing/2014/main" id="{98CAAE67-A6C3-4019-9E5D-452F022E7EC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385" b="80769" l="6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89" t="9542" b="19842"/>
          <a:stretch/>
        </p:blipFill>
        <p:spPr>
          <a:xfrm>
            <a:off x="10410415" y="4678833"/>
            <a:ext cx="821281" cy="636071"/>
          </a:xfrm>
          <a:prstGeom prst="rect">
            <a:avLst/>
          </a:prstGeom>
        </p:spPr>
      </p:pic>
      <p:pic>
        <p:nvPicPr>
          <p:cNvPr id="384" name="Picture 383">
            <a:extLst>
              <a:ext uri="{FF2B5EF4-FFF2-40B4-BE49-F238E27FC236}">
                <a16:creationId xmlns="" xmlns:a16="http://schemas.microsoft.com/office/drawing/2014/main" id="{05080372-926D-44B3-962C-87857A3743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4204" y="17690"/>
            <a:ext cx="1046897" cy="1254243"/>
          </a:xfrm>
          <a:prstGeom prst="rect">
            <a:avLst/>
          </a:prstGeom>
        </p:spPr>
      </p:pic>
      <p:grpSp>
        <p:nvGrpSpPr>
          <p:cNvPr id="387" name="Group 386">
            <a:extLst>
              <a:ext uri="{FF2B5EF4-FFF2-40B4-BE49-F238E27FC236}">
                <a16:creationId xmlns="" xmlns:a16="http://schemas.microsoft.com/office/drawing/2014/main" id="{E7E754B3-9ED9-4E9C-82B7-165B229619FC}"/>
              </a:ext>
            </a:extLst>
          </p:cNvPr>
          <p:cNvGrpSpPr/>
          <p:nvPr/>
        </p:nvGrpSpPr>
        <p:grpSpPr>
          <a:xfrm>
            <a:off x="4015906" y="4630430"/>
            <a:ext cx="1952181" cy="2017241"/>
            <a:chOff x="2209608" y="3170019"/>
            <a:chExt cx="6716695" cy="6940539"/>
          </a:xfrm>
        </p:grpSpPr>
        <p:pic>
          <p:nvPicPr>
            <p:cNvPr id="385" name="Picture 384">
              <a:extLst>
                <a:ext uri="{FF2B5EF4-FFF2-40B4-BE49-F238E27FC236}">
                  <a16:creationId xmlns="" xmlns:a16="http://schemas.microsoft.com/office/drawing/2014/main" id="{48D338D3-F952-4A92-9EB2-105AC60EF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78" t="560" r="50811" b="7383"/>
            <a:stretch/>
          </p:blipFill>
          <p:spPr>
            <a:xfrm>
              <a:off x="2209608" y="3170019"/>
              <a:ext cx="6716695" cy="69405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86" name="Rectangle 385">
              <a:extLst>
                <a:ext uri="{FF2B5EF4-FFF2-40B4-BE49-F238E27FC236}">
                  <a16:creationId xmlns="" xmlns:a16="http://schemas.microsoft.com/office/drawing/2014/main" id="{6297A3BF-CB2A-4FA4-AE50-4B61909F98F0}"/>
                </a:ext>
              </a:extLst>
            </p:cNvPr>
            <p:cNvSpPr/>
            <p:nvPr/>
          </p:nvSpPr>
          <p:spPr>
            <a:xfrm>
              <a:off x="4637376" y="3233198"/>
              <a:ext cx="3973224" cy="641201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="" xmlns:a16="http://schemas.microsoft.com/office/drawing/2014/main" id="{C6D0B234-43FF-4B52-BBC5-F70800D03E47}"/>
              </a:ext>
            </a:extLst>
          </p:cNvPr>
          <p:cNvGrpSpPr/>
          <p:nvPr/>
        </p:nvGrpSpPr>
        <p:grpSpPr>
          <a:xfrm>
            <a:off x="4737222" y="4652962"/>
            <a:ext cx="5240829" cy="1614167"/>
            <a:chOff x="5211329" y="7023758"/>
            <a:chExt cx="7861244" cy="2421250"/>
          </a:xfrm>
        </p:grpSpPr>
        <p:sp>
          <p:nvSpPr>
            <p:cNvPr id="67" name="TextBox 66">
              <a:extLst>
                <a:ext uri="{FF2B5EF4-FFF2-40B4-BE49-F238E27FC236}">
                  <a16:creationId xmlns="" xmlns:a16="http://schemas.microsoft.com/office/drawing/2014/main" id="{8F6614ED-4AB9-4694-A90D-D0A1D2308E3E}"/>
                </a:ext>
              </a:extLst>
            </p:cNvPr>
            <p:cNvSpPr txBox="1"/>
            <p:nvPr/>
          </p:nvSpPr>
          <p:spPr>
            <a:xfrm>
              <a:off x="5945689" y="7189272"/>
              <a:ext cx="3882569" cy="8863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355625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th-TH" sz="1200" b="1" dirty="0">
                  <a:solidFill>
                    <a:srgbClr val="C00000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ภาคเหนือตอนบน 8 จังหวัด</a:t>
              </a:r>
            </a:p>
            <a:p>
              <a:pPr algn="ctr" defTabSz="355625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th-TH" sz="1200" dirty="0">
                  <a:solidFill>
                    <a:srgbClr val="C00000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เชียงใหม่ เชียงราย แม่ฮ่องสอน </a:t>
              </a:r>
              <a:r>
                <a:rPr lang="en-US" sz="1200" dirty="0">
                  <a:solidFill>
                    <a:srgbClr val="C00000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/>
              </a:r>
              <a:br>
                <a:rPr lang="en-US" sz="1200" dirty="0">
                  <a:solidFill>
                    <a:srgbClr val="C00000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</a:br>
              <a:r>
                <a:rPr lang="th-TH" sz="1200" dirty="0">
                  <a:solidFill>
                    <a:srgbClr val="C00000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แพร่ น่าน พะเยา ลำปาง ลำพูน</a:t>
              </a:r>
            </a:p>
          </p:txBody>
        </p:sp>
        <p:sp>
          <p:nvSpPr>
            <p:cNvPr id="68" name="Rounded Rectangle 4">
              <a:extLst>
                <a:ext uri="{FF2B5EF4-FFF2-40B4-BE49-F238E27FC236}">
                  <a16:creationId xmlns="" xmlns:a16="http://schemas.microsoft.com/office/drawing/2014/main" id="{41F3C8F0-0305-42DC-8E9A-325F273381F6}"/>
                </a:ext>
              </a:extLst>
            </p:cNvPr>
            <p:cNvSpPr/>
            <p:nvPr/>
          </p:nvSpPr>
          <p:spPr>
            <a:xfrm>
              <a:off x="5211329" y="8691203"/>
              <a:ext cx="7861244" cy="75380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algn="ctr" defTabSz="355625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th-TH" sz="1200" b="1" dirty="0">
                  <a:solidFill>
                    <a:srgbClr val="002060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ภาคตะวันออกเฉียงเหนือ 20 จังหวัด</a:t>
              </a:r>
            </a:p>
            <a:p>
              <a:pPr algn="ctr" defTabSz="355625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th-TH" sz="1200" dirty="0">
                  <a:solidFill>
                    <a:srgbClr val="002060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ร้อยเอ็ด กาฬสินธุ์ มหาสารคาม ขอนแก่น </a:t>
              </a:r>
            </a:p>
            <a:p>
              <a:pPr algn="ctr" defTabSz="355625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th-TH" sz="1200" dirty="0">
                  <a:solidFill>
                    <a:srgbClr val="002060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หนองบัวลำภู หนองคาย บึงกาฬ อุดรธานี </a:t>
              </a:r>
              <a:endParaRPr lang="en-US" sz="1200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endParaRPr>
            </a:p>
            <a:p>
              <a:pPr algn="ctr" defTabSz="355625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th-TH" sz="1200" dirty="0">
                  <a:solidFill>
                    <a:srgbClr val="002060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สกลนคร เลย นครพนม </a:t>
              </a:r>
              <a:endParaRPr lang="en-US" sz="1200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endParaRPr>
            </a:p>
            <a:p>
              <a:pPr algn="ctr" defTabSz="355625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th-TH" sz="1200" dirty="0">
                  <a:solidFill>
                    <a:srgbClr val="002060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ชัยภูมิ นครราชสีมา บุรีรัมย์ สุรินทร์ </a:t>
              </a:r>
              <a:br>
                <a:rPr lang="th-TH" sz="1200" dirty="0">
                  <a:solidFill>
                    <a:srgbClr val="002060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</a:br>
              <a:r>
                <a:rPr lang="th-TH" sz="1200" dirty="0">
                  <a:solidFill>
                    <a:srgbClr val="002060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ศรีสะเกษ ยโสธร อำนาจเจริญ </a:t>
              </a:r>
              <a:endParaRPr lang="en-US" sz="1200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endParaRPr>
            </a:p>
            <a:p>
              <a:pPr algn="ctr" defTabSz="355625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th-TH" sz="1200" dirty="0">
                  <a:solidFill>
                    <a:srgbClr val="002060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มุกดาหาร และอุบลราชธานี</a:t>
              </a:r>
              <a:r>
                <a:rPr lang="en-US" sz="1200" dirty="0">
                  <a:solidFill>
                    <a:srgbClr val="002060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 </a:t>
              </a:r>
              <a:endParaRPr lang="th-TH" sz="1200" dirty="0">
                <a:solidFill>
                  <a:srgbClr val="00206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endParaRPr>
            </a:p>
          </p:txBody>
        </p:sp>
        <p:sp>
          <p:nvSpPr>
            <p:cNvPr id="69" name="Rounded Rectangle 4">
              <a:extLst>
                <a:ext uri="{FF2B5EF4-FFF2-40B4-BE49-F238E27FC236}">
                  <a16:creationId xmlns="" xmlns:a16="http://schemas.microsoft.com/office/drawing/2014/main" id="{31FA5378-3BCC-4E4A-A442-0697C610FA70}"/>
                </a:ext>
              </a:extLst>
            </p:cNvPr>
            <p:cNvSpPr/>
            <p:nvPr/>
          </p:nvSpPr>
          <p:spPr>
            <a:xfrm>
              <a:off x="8510568" y="7616435"/>
              <a:ext cx="4409293" cy="47688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algn="ctr" defTabSz="355625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th-TH" sz="1067" b="1" dirty="0">
                  <a:solidFill>
                    <a:prstClr val="black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ภาคเหนือตอนล่าง 1 จังหวัด</a:t>
              </a:r>
            </a:p>
            <a:p>
              <a:pPr algn="ctr" defTabSz="355625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th-TH" sz="1067" dirty="0">
                  <a:solidFill>
                    <a:prstClr val="black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เพชรบูรณ์</a:t>
              </a:r>
            </a:p>
          </p:txBody>
        </p:sp>
        <p:sp>
          <p:nvSpPr>
            <p:cNvPr id="70" name="Rounded Rectangle 4">
              <a:extLst>
                <a:ext uri="{FF2B5EF4-FFF2-40B4-BE49-F238E27FC236}">
                  <a16:creationId xmlns="" xmlns:a16="http://schemas.microsoft.com/office/drawing/2014/main" id="{0506F204-7119-4937-B27F-37F1FF25363E}"/>
                </a:ext>
              </a:extLst>
            </p:cNvPr>
            <p:cNvSpPr/>
            <p:nvPr/>
          </p:nvSpPr>
          <p:spPr>
            <a:xfrm>
              <a:off x="8472281" y="7023758"/>
              <a:ext cx="4409293" cy="56761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algn="ctr" defTabSz="355625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th-TH" sz="1067" b="1" dirty="0">
                  <a:solidFill>
                    <a:prstClr val="black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ภาคตะวันออก 1 จังหวัด </a:t>
              </a:r>
            </a:p>
            <a:p>
              <a:pPr algn="ctr" defTabSz="355625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th-TH" sz="1067" dirty="0">
                  <a:solidFill>
                    <a:prstClr val="black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สระแก้ว</a:t>
              </a:r>
              <a:endParaRPr lang="en-US" sz="1067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endParaRPr>
            </a:p>
          </p:txBody>
        </p:sp>
      </p:grpSp>
      <p:pic>
        <p:nvPicPr>
          <p:cNvPr id="15" name="Audio 14">
            <a:hlinkClick r:id="" action="ppaction://media"/>
            <a:extLst>
              <a:ext uri="{FF2B5EF4-FFF2-40B4-BE49-F238E27FC236}">
                <a16:creationId xmlns="" xmlns:a16="http://schemas.microsoft.com/office/drawing/2014/main" id="{523FE5FE-B985-4CBC-9DDF-0C48B08B4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372"/>
    </mc:Choice>
    <mc:Fallback>
      <p:transition advClick="0" advTm="1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8BB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62EE026-1FEF-4580-8A02-530D44FF8B7F}"/>
              </a:ext>
            </a:extLst>
          </p:cNvPr>
          <p:cNvSpPr/>
          <p:nvPr/>
        </p:nvSpPr>
        <p:spPr>
          <a:xfrm>
            <a:off x="-47510" y="3572820"/>
            <a:ext cx="12239510" cy="3285180"/>
          </a:xfrm>
          <a:prstGeom prst="rect">
            <a:avLst/>
          </a:prstGeom>
          <a:solidFill>
            <a:srgbClr val="0D9276"/>
          </a:solidFill>
          <a:ln>
            <a:solidFill>
              <a:srgbClr val="0D92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0" name="Google Shape;210;p17"/>
          <p:cNvSpPr/>
          <p:nvPr/>
        </p:nvSpPr>
        <p:spPr>
          <a:xfrm>
            <a:off x="0" y="-183500"/>
            <a:ext cx="12192000" cy="3756320"/>
          </a:xfrm>
          <a:custGeom>
            <a:avLst/>
            <a:gdLst/>
            <a:ahLst/>
            <a:cxnLst/>
            <a:rect l="l" t="t" r="r" b="b"/>
            <a:pathLst>
              <a:path w="8971816" h="2764191" extrusionOk="0">
                <a:moveTo>
                  <a:pt x="0" y="0"/>
                </a:moveTo>
                <a:lnTo>
                  <a:pt x="8971816" y="0"/>
                </a:lnTo>
                <a:lnTo>
                  <a:pt x="8971816" y="2764191"/>
                </a:lnTo>
                <a:lnTo>
                  <a:pt x="0" y="27641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7EED42C0-E75D-47C7-B05E-60FB894B9A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9039" y="-183500"/>
            <a:ext cx="2305985" cy="40959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FF9253E-D2BA-411E-A762-C76AC393B2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610"/>
          <a:stretch/>
        </p:blipFill>
        <p:spPr>
          <a:xfrm>
            <a:off x="1061594" y="4305665"/>
            <a:ext cx="3143429" cy="25523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3938E1F1-0583-4ED7-88A4-E95DCB2926AE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3" b="9592"/>
          <a:stretch/>
        </p:blipFill>
        <p:spPr bwMode="auto">
          <a:xfrm>
            <a:off x="2474160" y="2888681"/>
            <a:ext cx="1750437" cy="1540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2" name="Google Shape;212;p17"/>
          <p:cNvSpPr/>
          <p:nvPr/>
        </p:nvSpPr>
        <p:spPr>
          <a:xfrm>
            <a:off x="5067300" y="3663522"/>
            <a:ext cx="2057400" cy="172896"/>
          </a:xfrm>
          <a:custGeom>
            <a:avLst/>
            <a:gdLst/>
            <a:ahLst/>
            <a:cxnLst/>
            <a:rect l="l" t="t" r="r" b="b"/>
            <a:pathLst>
              <a:path w="812800" h="68305" extrusionOk="0">
                <a:moveTo>
                  <a:pt x="0" y="0"/>
                </a:moveTo>
                <a:lnTo>
                  <a:pt x="812800" y="0"/>
                </a:lnTo>
                <a:lnTo>
                  <a:pt x="812800" y="68305"/>
                </a:lnTo>
                <a:lnTo>
                  <a:pt x="0" y="68305"/>
                </a:lnTo>
                <a:close/>
              </a:path>
            </a:pathLst>
          </a:custGeom>
          <a:solidFill>
            <a:srgbClr val="72F2D7"/>
          </a:solidFill>
          <a:ln>
            <a:noFill/>
          </a:ln>
        </p:spPr>
      </p:sp>
      <p:sp>
        <p:nvSpPr>
          <p:cNvPr id="213" name="Google Shape;213;p17"/>
          <p:cNvSpPr txBox="1"/>
          <p:nvPr/>
        </p:nvSpPr>
        <p:spPr>
          <a:xfrm>
            <a:off x="4556586" y="1179929"/>
            <a:ext cx="7264279" cy="216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20000"/>
              </a:lnSpc>
              <a:buClr>
                <a:srgbClr val="000000"/>
              </a:buClr>
              <a:defRPr/>
            </a:pPr>
            <a:r>
              <a:rPr lang="th-TH" sz="5867" b="1" kern="0" dirty="0">
                <a:solidFill>
                  <a:srgbClr val="0D9276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ผลงานที่ดำเนินการร่วมกับประชาชน ชุมชน และเครือข่าย</a:t>
            </a:r>
            <a:endParaRPr sz="5867" b="1" kern="0" dirty="0">
              <a:solidFill>
                <a:srgbClr val="0D9276"/>
              </a:solidFill>
              <a:latin typeface="TH SarabunPSK" panose="020B0500040200020003" pitchFamily="34" charset="-34"/>
              <a:cs typeface="TH SarabunPSK" panose="020B0500040200020003" pitchFamily="34" charset="-34"/>
              <a:sym typeface="Arial"/>
            </a:endParaRPr>
          </a:p>
        </p:txBody>
      </p:sp>
      <p:sp>
        <p:nvSpPr>
          <p:cNvPr id="8" name="Google Shape;213;p17">
            <a:extLst>
              <a:ext uri="{FF2B5EF4-FFF2-40B4-BE49-F238E27FC236}">
                <a16:creationId xmlns="" xmlns:a16="http://schemas.microsoft.com/office/drawing/2014/main" id="{39D96C1D-601C-491D-BE79-B79291194F54}"/>
              </a:ext>
            </a:extLst>
          </p:cNvPr>
          <p:cNvSpPr txBox="1"/>
          <p:nvPr/>
        </p:nvSpPr>
        <p:spPr>
          <a:xfrm>
            <a:off x="4877042" y="4045541"/>
            <a:ext cx="7264279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609630">
              <a:lnSpc>
                <a:spcPct val="120000"/>
              </a:lnSpc>
              <a:buClr>
                <a:srgbClr val="000000"/>
              </a:buClr>
              <a:defRPr/>
            </a:pPr>
            <a:r>
              <a:rPr lang="th-TH" sz="2400" b="1" kern="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ภายใต้โครงการรณรงค์กำจัดปัญหาพยาธิใบไม้ตับ และมะเร็งท่อน้ำดี เพื่อรำลึกในพระมหากรุณาธิคุณของพระบาทสมเด็จพระปรมินทรมหาภูมิพลอดุยเดช พร้อมทั้งถวายเป็นพระราชกุศลแด่ สมเด็จพระนางเจ้าฯ พระบรมราชินีนาถ พระบรมราชชนนีพันปีหลวง </a:t>
            </a:r>
            <a:endParaRPr sz="2400" b="1" kern="0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43F6A50-3176-4097-95C6-A4766B8AFE0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9454"/>
          <a:stretch/>
        </p:blipFill>
        <p:spPr>
          <a:xfrm>
            <a:off x="-47510" y="4790239"/>
            <a:ext cx="1262785" cy="20913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4647693-C495-49CF-B1C9-314436D33A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5276" y="4768702"/>
            <a:ext cx="1384673" cy="20913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0B1AE536-16A2-4499-895A-51357FBF082C}"/>
              </a:ext>
            </a:extLst>
          </p:cNvPr>
          <p:cNvPicPr/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73" y="2890147"/>
            <a:ext cx="2497633" cy="1898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0215129-B322-47F5-A45D-A3FC33DF72C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1143"/>
          <a:stretch/>
        </p:blipFill>
        <p:spPr>
          <a:xfrm>
            <a:off x="-72500" y="-197181"/>
            <a:ext cx="1971539" cy="311172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22F52E73-BBD3-4B83-9B26-D6A1D4CD3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565"/>
    </mc:Choice>
    <mc:Fallback>
      <p:transition advClick="0" advTm="2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FBEA947A-FDDE-4CBC-8A75-078109A9FF74}"/>
              </a:ext>
            </a:extLst>
          </p:cNvPr>
          <p:cNvSpPr/>
          <p:nvPr/>
        </p:nvSpPr>
        <p:spPr>
          <a:xfrm>
            <a:off x="0" y="-8118"/>
            <a:ext cx="12192000" cy="950387"/>
          </a:xfrm>
          <a:prstGeom prst="rect">
            <a:avLst/>
          </a:prstGeom>
          <a:solidFill>
            <a:srgbClr val="0D9276"/>
          </a:solidFill>
          <a:ln>
            <a:solidFill>
              <a:srgbClr val="0D92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26FC6A8D-564E-4748-94E7-8030B54619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147" y="1024991"/>
            <a:ext cx="1371909" cy="1828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9C80E54-1AC7-47FE-8476-A0F362977F85}"/>
              </a:ext>
            </a:extLst>
          </p:cNvPr>
          <p:cNvSpPr txBox="1"/>
          <p:nvPr/>
        </p:nvSpPr>
        <p:spPr>
          <a:xfrm>
            <a:off x="8424904" y="1624304"/>
            <a:ext cx="3574299" cy="2349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th-TH" sz="2933" kern="0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Arial"/>
              </a:rPr>
              <a:t>ประชาชนอายุ </a:t>
            </a:r>
            <a:r>
              <a:rPr lang="en-US" sz="2933" kern="0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Arial"/>
              </a:rPr>
              <a:t>15 </a:t>
            </a:r>
            <a:r>
              <a:rPr lang="th-TH" sz="2933" kern="0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Arial"/>
              </a:rPr>
              <a:t>ปี ขึ้นไป</a:t>
            </a:r>
          </a:p>
          <a:p>
            <a:pPr algn="ctr" defTabSz="609630">
              <a:buClr>
                <a:srgbClr val="000000"/>
              </a:buClr>
              <a:defRPr/>
            </a:pPr>
            <a:r>
              <a:rPr lang="th-TH" sz="2933" kern="0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Arial"/>
              </a:rPr>
              <a:t>ในพื้นที่เสี่ยงสูง ได้รับการตรวจ</a:t>
            </a:r>
          </a:p>
          <a:p>
            <a:pPr algn="ctr" defTabSz="609630">
              <a:buClr>
                <a:srgbClr val="000000"/>
              </a:buClr>
              <a:defRPr/>
            </a:pPr>
            <a:r>
              <a:rPr lang="th-TH" sz="2933" b="1" kern="0" dirty="0">
                <a:solidFill>
                  <a:srgbClr val="085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Arial"/>
              </a:rPr>
              <a:t>คัดกรองโรคพยาธิใบไม้ตับ</a:t>
            </a:r>
            <a:r>
              <a:rPr lang="en-US" sz="2933" b="1" kern="0" dirty="0">
                <a:solidFill>
                  <a:srgbClr val="085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Arial"/>
              </a:rPr>
              <a:t> </a:t>
            </a:r>
          </a:p>
          <a:p>
            <a:pPr algn="ctr" defTabSz="609630">
              <a:buClr>
                <a:srgbClr val="000000"/>
              </a:buClr>
              <a:defRPr/>
            </a:pPr>
            <a:r>
              <a:rPr lang="th-TH" sz="2933" b="1" kern="0" dirty="0">
                <a:solidFill>
                  <a:srgbClr val="085444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Arial"/>
              </a:rPr>
              <a:t>ได้รับการรักษา และปรับเปลี่ยนพฤติกรรมทุกราย</a:t>
            </a:r>
            <a:endParaRPr lang="en-US" sz="2933" b="1" kern="0" dirty="0">
              <a:solidFill>
                <a:srgbClr val="085444"/>
              </a:solidFill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DA26B57-710C-42E4-806A-25275C99573A}"/>
              </a:ext>
            </a:extLst>
          </p:cNvPr>
          <p:cNvSpPr/>
          <p:nvPr/>
        </p:nvSpPr>
        <p:spPr>
          <a:xfrm>
            <a:off x="11768157" y="6417459"/>
            <a:ext cx="444994" cy="451342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231">
              <a:buClr>
                <a:srgbClr val="000000"/>
              </a:buClr>
              <a:defRPr/>
            </a:pPr>
            <a:r>
              <a:rPr lang="en-US" sz="2133" kern="0" dirty="0">
                <a:ln w="0"/>
                <a:solidFill>
                  <a:srgbClr val="FFFFFF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31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E440050-D38A-4414-8017-47DAFD408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28" y="4795517"/>
            <a:ext cx="1371290" cy="1828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4E877F3-142D-4F4C-902D-5E0861D5C2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82" y="1059727"/>
            <a:ext cx="1319199" cy="17593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582A432-C667-466C-932F-29479E9EC33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t="38424" r="9428" b="23066"/>
          <a:stretch/>
        </p:blipFill>
        <p:spPr>
          <a:xfrm>
            <a:off x="9134231" y="4812407"/>
            <a:ext cx="3029883" cy="18288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7844005A-58F6-40C8-A191-91D0C3B6686A}"/>
              </a:ext>
            </a:extLst>
          </p:cNvPr>
          <p:cNvSpPr/>
          <p:nvPr/>
        </p:nvSpPr>
        <p:spPr>
          <a:xfrm>
            <a:off x="8483600" y="1256689"/>
            <a:ext cx="3574299" cy="3035912"/>
          </a:xfrm>
          <a:prstGeom prst="roundRect">
            <a:avLst/>
          </a:prstGeom>
          <a:noFill/>
          <a:ln w="38100">
            <a:solidFill>
              <a:srgbClr val="0854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0BE1B4B-2E4A-4469-9604-15C9590D5A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28" y="2876749"/>
            <a:ext cx="1371291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D74D002-6D15-4239-959E-08709ED6BD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028" y="2252369"/>
            <a:ext cx="1571613" cy="11784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C668C70E-ABA7-4107-B674-2D1AA6C78A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358" y="1045328"/>
            <a:ext cx="1544283" cy="115795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D963610F-E614-41E3-B0FB-2EC907EC2E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4" y="2841591"/>
            <a:ext cx="1371600" cy="18288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627388DF-A1B2-49EB-834B-AA287E5C4E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454" y="4795517"/>
            <a:ext cx="2439501" cy="18288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6D1B48FC-A1D4-4050-968F-1AD5FAEAA74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892" y="4805286"/>
            <a:ext cx="2439501" cy="18288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A5C6BD26-5F42-4662-AE92-F5E230DD9A4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29" y="4805286"/>
            <a:ext cx="2439501" cy="1828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6ABD8086-A8BE-4DB3-90C0-4D1FA3B630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581" y="2932731"/>
            <a:ext cx="1370981" cy="175868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194C6594-8500-4A5B-8B95-8CDF7CB271F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508" y="2910431"/>
            <a:ext cx="1370981" cy="176143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067C1F04-86F4-4C4F-A8F4-3748F68EA44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358" y="3509074"/>
            <a:ext cx="1544283" cy="115795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FD09CC63-D8E8-41C4-9C46-5852F87360F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66" y="1256689"/>
            <a:ext cx="2026640" cy="15203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0B450428-2EDE-4C4A-BF32-BF36FDC77FF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47" y="1040807"/>
            <a:ext cx="1432923" cy="1838144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4962BAA1-C690-4BF3-9B48-D3FF4D4CC9B3}"/>
              </a:ext>
            </a:extLst>
          </p:cNvPr>
          <p:cNvSpPr txBox="1"/>
          <p:nvPr/>
        </p:nvSpPr>
        <p:spPr>
          <a:xfrm>
            <a:off x="1270000" y="188455"/>
            <a:ext cx="995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th-TH" sz="3600" b="1" kern="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การตรวจคัดกรอง</a:t>
            </a:r>
            <a:r>
              <a:rPr lang="th-TH" sz="3600" b="1" kern="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โรคพยาธิใบไม้ตับ </a:t>
            </a:r>
            <a:r>
              <a:rPr lang="th-TH" sz="3600" b="1" kern="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ร่วมกับชุมชนและหน่วยงานที่เกี่ยวข้อง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6F3A01A1-BCFA-4C89-9DDB-07334B2B38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9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683"/>
    </mc:Choice>
    <mc:Fallback>
      <p:transition advClick="0" advTm="2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="" xmlns:a16="http://schemas.microsoft.com/office/drawing/2014/main" id="{10E9A5B4-0A64-4D97-9A82-25153D3BEB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27" t="7574" r="18104" b="9631"/>
          <a:stretch/>
        </p:blipFill>
        <p:spPr>
          <a:xfrm>
            <a:off x="4861973" y="5562600"/>
            <a:ext cx="1019859" cy="773451"/>
          </a:xfrm>
          <a:prstGeom prst="rect">
            <a:avLst/>
          </a:prstGeom>
        </p:spPr>
      </p:pic>
      <p:pic>
        <p:nvPicPr>
          <p:cNvPr id="8" name="Picture 7" descr="A group of people posing for a photo in front of a food truck&#10;&#10;Description automatically generated">
            <a:extLst>
              <a:ext uri="{FF2B5EF4-FFF2-40B4-BE49-F238E27FC236}">
                <a16:creationId xmlns="" xmlns:a16="http://schemas.microsoft.com/office/drawing/2014/main" id="{0A0D3F11-33B2-496C-99AA-F977044F5A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413" b="11418"/>
          <a:stretch/>
        </p:blipFill>
        <p:spPr>
          <a:xfrm>
            <a:off x="9458183" y="1577755"/>
            <a:ext cx="1260617" cy="1631091"/>
          </a:xfrm>
          <a:prstGeom prst="rect">
            <a:avLst/>
          </a:prstGeom>
        </p:spPr>
      </p:pic>
      <p:pic>
        <p:nvPicPr>
          <p:cNvPr id="9" name="Picture 8" descr="A group of people in surgical scrubs working on a patient&#10;&#10;Description automatically generated with low confidence">
            <a:extLst>
              <a:ext uri="{FF2B5EF4-FFF2-40B4-BE49-F238E27FC236}">
                <a16:creationId xmlns="" xmlns:a16="http://schemas.microsoft.com/office/drawing/2014/main" id="{C4875975-EE01-4F11-8F14-E39167324C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506" r="-1713" b="9480"/>
          <a:stretch/>
        </p:blipFill>
        <p:spPr>
          <a:xfrm>
            <a:off x="10747301" y="1575422"/>
            <a:ext cx="1412793" cy="16310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16C7B48-8825-47F8-917D-2198A0686A06}"/>
              </a:ext>
            </a:extLst>
          </p:cNvPr>
          <p:cNvSpPr txBox="1"/>
          <p:nvPr/>
        </p:nvSpPr>
        <p:spPr>
          <a:xfrm>
            <a:off x="-17995" y="-11670"/>
            <a:ext cx="12231145" cy="1446550"/>
          </a:xfrm>
          <a:prstGeom prst="rect">
            <a:avLst/>
          </a:prstGeom>
          <a:solidFill>
            <a:srgbClr val="0D9276"/>
          </a:solidFill>
        </p:spPr>
        <p:txBody>
          <a:bodyPr wrap="square">
            <a:sp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th-TH" sz="4400" b="1" kern="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การตรวจคัดกรองโรคมะเร็งท่อน้ำดี ด้วย </a:t>
            </a:r>
            <a:r>
              <a:rPr lang="en-US" sz="4400" b="1" kern="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Ultrasound</a:t>
            </a:r>
            <a:r>
              <a:rPr lang="th-TH" sz="4400" b="1" kern="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 </a:t>
            </a:r>
          </a:p>
          <a:p>
            <a:pPr algn="ctr" defTabSz="609630">
              <a:buClr>
                <a:srgbClr val="000000"/>
              </a:buClr>
              <a:defRPr/>
            </a:pPr>
            <a:r>
              <a:rPr lang="th-TH" sz="4400" b="1" kern="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ร่วมกับชุมชนและหน่วยงานที่เกี่ยวข้อง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9C80E54-1AC7-47FE-8476-A0F362977F85}"/>
              </a:ext>
            </a:extLst>
          </p:cNvPr>
          <p:cNvSpPr txBox="1"/>
          <p:nvPr/>
        </p:nvSpPr>
        <p:spPr>
          <a:xfrm>
            <a:off x="313608" y="2209800"/>
            <a:ext cx="4293605" cy="4031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th-TH" sz="2133" kern="0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Arial"/>
              </a:rPr>
              <a:t>ประชาชนอายุ </a:t>
            </a:r>
            <a:r>
              <a:rPr lang="en-US" sz="2133" kern="0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Arial"/>
              </a:rPr>
              <a:t>40 </a:t>
            </a:r>
            <a:r>
              <a:rPr lang="th-TH" sz="2133" kern="0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Arial"/>
              </a:rPr>
              <a:t>ปีขึ้นไปในพื้นที่เสี่ยงสูง ได้รับการตรวจ</a:t>
            </a:r>
          </a:p>
          <a:p>
            <a:pPr algn="ctr" defTabSz="609630">
              <a:buClr>
                <a:srgbClr val="000000"/>
              </a:buClr>
              <a:defRPr/>
            </a:pPr>
            <a:r>
              <a:rPr lang="th-TH" sz="2133" b="1" kern="0" dirty="0">
                <a:solidFill>
                  <a:srgbClr val="085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Arial"/>
              </a:rPr>
              <a:t>คัดกรองโรคมะเร็งท่อน้ำดี ด้วย </a:t>
            </a:r>
            <a:r>
              <a:rPr lang="en-US" sz="2133" b="1" kern="0" dirty="0">
                <a:solidFill>
                  <a:srgbClr val="085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Arial"/>
              </a:rPr>
              <a:t>Ultrasound </a:t>
            </a:r>
            <a:r>
              <a:rPr lang="th-TH" sz="2133" b="1" kern="0" dirty="0">
                <a:solidFill>
                  <a:srgbClr val="085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Arial"/>
              </a:rPr>
              <a:t>โดยดำเนินการร่วมกับชุมชนและหน่วยงานที่เกี่ยวข้อง</a:t>
            </a:r>
            <a:r>
              <a:rPr lang="en-US" sz="2133" b="1" kern="0" dirty="0">
                <a:solidFill>
                  <a:srgbClr val="085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Arial"/>
              </a:rPr>
              <a:t> </a:t>
            </a:r>
            <a:r>
              <a:rPr lang="th-TH" sz="2133" kern="0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Arial"/>
              </a:rPr>
              <a:t>และเพื่อให้รถที่ได้รับพระราชทานมา สามารถนำไปบูรณาการช่วยเหลือประชาชนคนยากในโรคที่ถูกละเลย ในพื้นที่เสี่ยง ซึ่งเป็นโรคที่เกิดจากปัจจัยวิถีชีวิตของคนยากจน </a:t>
            </a:r>
          </a:p>
          <a:p>
            <a:pPr algn="ctr" defTabSz="609630">
              <a:buClr>
                <a:srgbClr val="000000"/>
              </a:buClr>
              <a:defRPr/>
            </a:pPr>
            <a:r>
              <a:rPr lang="th-TH" sz="2133" kern="0" dirty="0">
                <a:solidFill>
                  <a:srgbClr val="000000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Arial"/>
              </a:rPr>
              <a:t>กองโรคติดต่อทั่วไป </a:t>
            </a:r>
            <a:r>
              <a:rPr lang="th-TH" sz="2133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จึงดำเนินการปรับปรุง</a:t>
            </a:r>
          </a:p>
          <a:p>
            <a:pPr algn="ctr" defTabSz="609630">
              <a:buClr>
                <a:srgbClr val="000000"/>
              </a:buClr>
              <a:defRPr/>
            </a:pPr>
            <a:r>
              <a:rPr lang="th-TH" sz="2133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รถเก็บตัวอย่างชีวนิรภัยและรถต่อพ่วง เพื่อดำเนินการ</a:t>
            </a:r>
          </a:p>
          <a:p>
            <a:pPr algn="ctr" defTabSz="609630">
              <a:buClr>
                <a:srgbClr val="000000"/>
              </a:buClr>
              <a:defRPr/>
            </a:pPr>
            <a:r>
              <a:rPr lang="th-TH" sz="2133" b="1" kern="0" dirty="0">
                <a:solidFill>
                  <a:srgbClr val="0C48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ตรวจคัดกรองมะเร็งท่อน้ำดีด้วยเครื่อง</a:t>
            </a:r>
            <a:r>
              <a:rPr lang="en-US" sz="2133" b="1" kern="0" dirty="0">
                <a:solidFill>
                  <a:srgbClr val="0C48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 ULTRASOUND</a:t>
            </a:r>
            <a:r>
              <a:rPr lang="th-TH" sz="2133" b="1" kern="0" dirty="0">
                <a:solidFill>
                  <a:srgbClr val="0C48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 </a:t>
            </a:r>
          </a:p>
          <a:p>
            <a:pPr algn="ctr" defTabSz="609630">
              <a:buClr>
                <a:srgbClr val="000000"/>
              </a:buClr>
              <a:defRPr/>
            </a:pPr>
            <a:r>
              <a:rPr lang="th-TH" sz="2133" b="1" kern="0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ตรวจวินิจฉัยโรคพยาธิใบไม้ตับด้วยกล้องจุลทรรศน์แบบ </a:t>
            </a:r>
            <a:r>
              <a:rPr lang="en-US" sz="2133" b="1" kern="0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Automatic</a:t>
            </a:r>
            <a:r>
              <a:rPr lang="th-TH" sz="2133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 กับประชาชนในพื้นที่เสี่ยงได้</a:t>
            </a:r>
          </a:p>
          <a:p>
            <a:pPr algn="ctr" defTabSz="609630">
              <a:buClr>
                <a:srgbClr val="000000"/>
              </a:buClr>
              <a:defRPr/>
            </a:pPr>
            <a:r>
              <a:rPr lang="th-TH" sz="2133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เพื่อคุณภาพชีวิตที่ดีของประชาชนคนไทย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DA26B57-710C-42E4-806A-25275C99573A}"/>
              </a:ext>
            </a:extLst>
          </p:cNvPr>
          <p:cNvSpPr/>
          <p:nvPr/>
        </p:nvSpPr>
        <p:spPr>
          <a:xfrm>
            <a:off x="11768157" y="6417459"/>
            <a:ext cx="444994" cy="451342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231">
              <a:buClr>
                <a:srgbClr val="000000"/>
              </a:buClr>
              <a:defRPr/>
            </a:pPr>
            <a:r>
              <a:rPr lang="en-US" sz="2133" kern="0" dirty="0">
                <a:ln w="0"/>
                <a:solidFill>
                  <a:srgbClr val="FFFFFF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31</a:t>
            </a:r>
          </a:p>
        </p:txBody>
      </p:sp>
      <p:pic>
        <p:nvPicPr>
          <p:cNvPr id="19" name="Picture 18" descr="A group of people standing in front of a table&#10;&#10;Description automatically generated">
            <a:extLst>
              <a:ext uri="{FF2B5EF4-FFF2-40B4-BE49-F238E27FC236}">
                <a16:creationId xmlns="" xmlns:a16="http://schemas.microsoft.com/office/drawing/2014/main" id="{B7CD9358-9A97-4B6A-BB98-DC3956D60F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" r="8407"/>
          <a:stretch/>
        </p:blipFill>
        <p:spPr>
          <a:xfrm>
            <a:off x="6153025" y="1597080"/>
            <a:ext cx="2022155" cy="1624701"/>
          </a:xfrm>
          <a:prstGeom prst="rect">
            <a:avLst/>
          </a:prstGeom>
        </p:spPr>
      </p:pic>
      <p:pic>
        <p:nvPicPr>
          <p:cNvPr id="20" name="Picture 19" descr="A person sitting at a table with a computer&#10;&#10;Description automatically generated">
            <a:extLst>
              <a:ext uri="{FF2B5EF4-FFF2-40B4-BE49-F238E27FC236}">
                <a16:creationId xmlns="" xmlns:a16="http://schemas.microsoft.com/office/drawing/2014/main" id="{6C66FB4A-5130-494F-9045-E55432E89A8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19" b="2037"/>
          <a:stretch/>
        </p:blipFill>
        <p:spPr>
          <a:xfrm>
            <a:off x="4861973" y="4851401"/>
            <a:ext cx="1030827" cy="6779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7384028-9AA7-4B67-A3B6-838617392D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33" y="4864825"/>
            <a:ext cx="2022155" cy="1516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1C7E8AD-BACD-4B08-9C8D-9EC0E9B32F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911" y="1594993"/>
            <a:ext cx="1223381" cy="16308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09940610-61B1-4CA0-81C4-E16DD37F18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738" y="3286833"/>
            <a:ext cx="2022155" cy="15169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BC196E2-34A7-449F-955F-2166AA8BCCB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283" y="4870229"/>
            <a:ext cx="2022155" cy="15169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4D090697-11FB-4955-876F-D358052B19A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18" y="3287738"/>
            <a:ext cx="1998639" cy="14993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431D371A-FA4B-4CCA-8C94-001538A8E82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560" y="3286834"/>
            <a:ext cx="1223381" cy="15169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B84B8068-2FC7-4850-BBAD-DBDC5AEC0DC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27" y="4873646"/>
            <a:ext cx="1998638" cy="149931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90FA79AC-3CBA-48A2-AE7E-07C40C2A29D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73"/>
          <a:stretch/>
        </p:blipFill>
        <p:spPr>
          <a:xfrm>
            <a:off x="6926351" y="3280696"/>
            <a:ext cx="1798235" cy="151695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9069492-3E53-4D77-9166-1188D3356909}"/>
              </a:ext>
            </a:extLst>
          </p:cNvPr>
          <p:cNvSpPr/>
          <p:nvPr/>
        </p:nvSpPr>
        <p:spPr>
          <a:xfrm>
            <a:off x="188946" y="1752600"/>
            <a:ext cx="4426083" cy="4664858"/>
          </a:xfrm>
          <a:prstGeom prst="roundRect">
            <a:avLst/>
          </a:prstGeom>
          <a:noFill/>
          <a:ln w="38100">
            <a:solidFill>
              <a:srgbClr val="0854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9BD9AB6-31C6-4A6D-BF14-3ACD964F871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655" y="1599255"/>
            <a:ext cx="1206480" cy="163154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E10E2F13-2B2E-4915-AC0A-2577829C0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75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673"/>
    </mc:Choice>
    <mc:Fallback>
      <p:transition advClick="0" advTm="2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2101063-8B40-4168-ACB7-D063BAEAA1D8}"/>
              </a:ext>
            </a:extLst>
          </p:cNvPr>
          <p:cNvSpPr/>
          <p:nvPr/>
        </p:nvSpPr>
        <p:spPr>
          <a:xfrm>
            <a:off x="0" y="-8118"/>
            <a:ext cx="12192000" cy="1538882"/>
          </a:xfrm>
          <a:prstGeom prst="rect">
            <a:avLst/>
          </a:prstGeom>
          <a:solidFill>
            <a:srgbClr val="0D9276"/>
          </a:solidFill>
          <a:ln>
            <a:solidFill>
              <a:srgbClr val="0D92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9FBDC5C-AD9C-4735-9AFC-AC7ED57527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69" t="14769"/>
          <a:stretch/>
        </p:blipFill>
        <p:spPr>
          <a:xfrm>
            <a:off x="4633696" y="4132038"/>
            <a:ext cx="1805197" cy="24494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7F8E419F-CD1A-4C89-B72E-70EBC92591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29" y="5039001"/>
            <a:ext cx="2104795" cy="15778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08B0E04-A076-4102-B688-DCB778053C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4798" y="1826524"/>
            <a:ext cx="2247317" cy="16847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ED01D6C-A7AF-48C8-84C1-82157029169C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895" y="1809239"/>
            <a:ext cx="2580591" cy="2183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A8FC42C-D39C-43D0-88E0-D4FB2F033ABA}"/>
              </a:ext>
            </a:extLst>
          </p:cNvPr>
          <p:cNvPicPr/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3" b="9592"/>
          <a:stretch/>
        </p:blipFill>
        <p:spPr bwMode="auto">
          <a:xfrm>
            <a:off x="117856" y="1653053"/>
            <a:ext cx="2052163" cy="1562588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2C42725-6CD4-4E5C-8DF0-8BF42DD04C7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"/>
          <a:stretch/>
        </p:blipFill>
        <p:spPr>
          <a:xfrm>
            <a:off x="9177679" y="4360389"/>
            <a:ext cx="2877995" cy="2259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94453F8-2D86-410A-BAC7-1097175187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991" y="4659268"/>
            <a:ext cx="2580591" cy="19354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3E32420-9C3A-471D-B180-4A57A884BA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471" y="3586742"/>
            <a:ext cx="2246644" cy="29968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9F760FC-C254-4090-9464-539058A8723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8"/>
          <a:stretch/>
        </p:blipFill>
        <p:spPr>
          <a:xfrm>
            <a:off x="7233944" y="1789965"/>
            <a:ext cx="1723753" cy="27301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CBE08169-5A28-4AA8-932F-79C3CF4839F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7" y="3313748"/>
            <a:ext cx="2063240" cy="16417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606EC4D-6DE5-4A13-8BEC-EADC1C63310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64" y="2025232"/>
            <a:ext cx="3012112" cy="22595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2FC27A3-AFF9-4925-9D2A-B45B1957BBF3}"/>
              </a:ext>
            </a:extLst>
          </p:cNvPr>
          <p:cNvSpPr txBox="1"/>
          <p:nvPr/>
        </p:nvSpPr>
        <p:spPr>
          <a:xfrm>
            <a:off x="304800" y="114171"/>
            <a:ext cx="117508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th-TH" sz="3200" b="1" kern="0" spc="-20" dirty="0">
                <a:solidFill>
                  <a:srgbClr val="FFFFFF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กิจกรรม </a:t>
            </a:r>
            <a:r>
              <a:rPr lang="th-TH" sz="3200" b="1" kern="0" spc="-20" dirty="0">
                <a:solidFill>
                  <a:srgbClr val="FFFF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“การสร้างเสริมความรอบรู้ด้านสุขภาพ และส่งเสริมการปรับเปลี่ยนหรือ</a:t>
            </a:r>
          </a:p>
          <a:p>
            <a:pPr algn="ctr" defTabSz="609630">
              <a:buClr>
                <a:srgbClr val="000000"/>
              </a:buClr>
              <a:defRPr/>
            </a:pPr>
            <a:r>
              <a:rPr lang="th-TH" sz="3200" b="1" kern="0" spc="-20" dirty="0">
                <a:solidFill>
                  <a:srgbClr val="FFFF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พัฒนาพฤติกรรมสุขภาพให้ถูกต้องและเหมาะสม”</a:t>
            </a:r>
            <a:r>
              <a:rPr lang="en-US" sz="3200" b="1" kern="0" spc="-20" dirty="0">
                <a:solidFill>
                  <a:srgbClr val="FFFF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 </a:t>
            </a:r>
            <a:r>
              <a:rPr lang="th-TH" sz="3200" b="1" kern="0" spc="-20" dirty="0">
                <a:solidFill>
                  <a:srgbClr val="FFFFFF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ในประชาชน อสม. และนักเรียน </a:t>
            </a:r>
          </a:p>
          <a:p>
            <a:pPr algn="ctr" defTabSz="609630">
              <a:buClr>
                <a:srgbClr val="000000"/>
              </a:buClr>
              <a:defRPr/>
            </a:pPr>
            <a:r>
              <a:rPr lang="th-TH" sz="3200" b="1" kern="0" spc="-20" dirty="0">
                <a:solidFill>
                  <a:srgbClr val="FFFFFF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โดยดำเนินการร่วมกับชุมชน และหน่วยงานที่เกี่ยวข้อง</a:t>
            </a:r>
            <a:endParaRPr lang="en-US" sz="3200" b="1" kern="0" spc="-20" dirty="0">
              <a:solidFill>
                <a:srgbClr val="FFFFFF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  <a:sym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25B99B93-FB91-49C9-A59B-6D4A9F3B5A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20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677"/>
    </mc:Choice>
    <mc:Fallback>
      <p:transition advClick="0" advTm="2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CCD6745-A1F7-44CC-A5EC-3349C15E9D42}"/>
              </a:ext>
            </a:extLst>
          </p:cNvPr>
          <p:cNvSpPr/>
          <p:nvPr/>
        </p:nvSpPr>
        <p:spPr>
          <a:xfrm>
            <a:off x="0" y="-8118"/>
            <a:ext cx="12192000" cy="1455918"/>
          </a:xfrm>
          <a:prstGeom prst="rect">
            <a:avLst/>
          </a:prstGeom>
          <a:solidFill>
            <a:srgbClr val="0D9276"/>
          </a:solidFill>
          <a:ln>
            <a:solidFill>
              <a:srgbClr val="0D92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0630795-0304-4B0E-A446-10E87CB375CA}"/>
              </a:ext>
            </a:extLst>
          </p:cNvPr>
          <p:cNvSpPr txBox="1"/>
          <p:nvPr/>
        </p:nvSpPr>
        <p:spPr>
          <a:xfrm>
            <a:off x="279527" y="223686"/>
            <a:ext cx="117508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th-TH" sz="3200" b="1" kern="0" spc="-20" dirty="0">
                <a:solidFill>
                  <a:srgbClr val="FFFFFF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กิจกรรม </a:t>
            </a:r>
            <a:r>
              <a:rPr lang="en-US" sz="3200" b="1" kern="0" spc="-20" dirty="0">
                <a:solidFill>
                  <a:srgbClr val="FFFF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“</a:t>
            </a:r>
            <a:r>
              <a:rPr lang="th-TH" sz="3200" b="1" kern="0" spc="-20" dirty="0">
                <a:solidFill>
                  <a:srgbClr val="FFFF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รณรงค์อาหารปลอดภัย ปลาปลอดพยาธิ</a:t>
            </a:r>
            <a:r>
              <a:rPr lang="en-US" sz="3200" b="1" kern="0" spc="-20" dirty="0">
                <a:solidFill>
                  <a:srgbClr val="FFFF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”</a:t>
            </a:r>
            <a:r>
              <a:rPr lang="th-TH" sz="3200" b="1" kern="0" spc="-20" dirty="0">
                <a:solidFill>
                  <a:srgbClr val="FFFF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 </a:t>
            </a:r>
            <a:r>
              <a:rPr lang="th-TH" sz="3200" b="1" kern="0" spc="-20" dirty="0">
                <a:solidFill>
                  <a:srgbClr val="FFFFFF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เพื่อให้คนในชุมชนกินปลาได้อย่างปลอดภัย </a:t>
            </a:r>
          </a:p>
          <a:p>
            <a:pPr algn="ctr" defTabSz="609630">
              <a:buClr>
                <a:srgbClr val="000000"/>
              </a:buClr>
              <a:defRPr/>
            </a:pPr>
            <a:r>
              <a:rPr lang="th-TH" sz="3200" b="1" kern="0" spc="-20" dirty="0">
                <a:solidFill>
                  <a:srgbClr val="FFFFFF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โดยดำเนินการร่วมกับชุมชน</a:t>
            </a:r>
            <a:r>
              <a:rPr lang="en-US" sz="3200" b="1" kern="0" spc="-20" dirty="0">
                <a:solidFill>
                  <a:srgbClr val="FFFFFF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 </a:t>
            </a:r>
            <a:r>
              <a:rPr lang="th-TH" sz="3200" b="1" kern="0" spc="-20" dirty="0">
                <a:solidFill>
                  <a:srgbClr val="FFFFFF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ผู้ประกอบการปลาร้าปลาส้มในพื้นที่ และหน่วยงานที่เกี่ยวข้อง</a:t>
            </a:r>
            <a:endParaRPr lang="en-US" sz="3200" b="1" kern="0" spc="-20" dirty="0">
              <a:solidFill>
                <a:srgbClr val="FFFFFF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B90B14E-0BC5-48A5-8508-F85E99BC7F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69" y="4403474"/>
            <a:ext cx="2860995" cy="21447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AA38354-B792-4374-94E0-774AE74D2D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8" y="1835084"/>
            <a:ext cx="3015521" cy="22606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E5E0595-6CF6-4581-AB42-33ACB819E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170" y="1849238"/>
            <a:ext cx="1755772" cy="2342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363F08C-7134-4732-8DE6-2E4A7B7E64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428" y="4303948"/>
            <a:ext cx="2970536" cy="22268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6AD0063-3A80-4609-957C-ADB7CF448E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21" y="1849238"/>
            <a:ext cx="1755772" cy="2342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3D20F09-BE78-44B6-8326-DA88E8A5882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183" y="1849239"/>
            <a:ext cx="1755772" cy="23420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9C8BBF8C-4829-43F2-BB3B-FBCE41EF06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" y="4270224"/>
            <a:ext cx="3015521" cy="22606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CCB0C157-AFBB-4064-BA80-A70BAD22122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546" y="1803400"/>
            <a:ext cx="2875128" cy="470371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95FFCB6A-45EC-454C-94F1-B228119A1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35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792"/>
    </mc:Choice>
    <mc:Fallback>
      <p:transition advClick="0" advTm="1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CCD6745-A1F7-44CC-A5EC-3349C15E9D42}"/>
              </a:ext>
            </a:extLst>
          </p:cNvPr>
          <p:cNvSpPr/>
          <p:nvPr/>
        </p:nvSpPr>
        <p:spPr>
          <a:xfrm>
            <a:off x="0" y="-8118"/>
            <a:ext cx="12192000" cy="1455918"/>
          </a:xfrm>
          <a:prstGeom prst="rect">
            <a:avLst/>
          </a:prstGeom>
          <a:solidFill>
            <a:srgbClr val="0D9276"/>
          </a:solidFill>
          <a:ln>
            <a:solidFill>
              <a:srgbClr val="0D92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0630795-0304-4B0E-A446-10E87CB375CA}"/>
              </a:ext>
            </a:extLst>
          </p:cNvPr>
          <p:cNvSpPr txBox="1"/>
          <p:nvPr/>
        </p:nvSpPr>
        <p:spPr>
          <a:xfrm>
            <a:off x="279527" y="223686"/>
            <a:ext cx="117508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th-TH" sz="3200" b="1" kern="0" spc="-20" dirty="0">
                <a:solidFill>
                  <a:srgbClr val="FFFFFF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การพัฒนารูปแบบการสร้างกระบวนการมีส่วนร่วมในการดำเนินงาน เฝ้าระวัง ป้องกันควบคุมโรค</a:t>
            </a:r>
          </a:p>
          <a:p>
            <a:pPr algn="ctr" defTabSz="609630">
              <a:buClr>
                <a:srgbClr val="000000"/>
              </a:buClr>
              <a:defRPr/>
            </a:pPr>
            <a:r>
              <a:rPr lang="th-TH" sz="3200" b="1" kern="0" spc="-20" dirty="0">
                <a:solidFill>
                  <a:srgbClr val="FFFFFF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พยาธิใบไม้ตับและมะเร็งท่อน้ำดี อ.เวียงสา จ.น่าน</a:t>
            </a:r>
            <a:r>
              <a:rPr lang="en-US" sz="3200" b="1" kern="0" spc="-20" dirty="0">
                <a:solidFill>
                  <a:srgbClr val="FFFFFF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 </a:t>
            </a:r>
            <a:r>
              <a:rPr lang="en-US" sz="4000" b="1" kern="0" spc="-2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“</a:t>
            </a:r>
            <a:r>
              <a:rPr lang="th-TH" sz="4000" b="1" kern="0" spc="-2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เวียงสาโมเดล</a:t>
            </a:r>
            <a:r>
              <a:rPr lang="en-US" sz="4000" b="1" kern="0" spc="-2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”</a:t>
            </a:r>
            <a:endParaRPr lang="th-TH" sz="3200" b="1" kern="0" spc="-2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0886277-A790-4522-8922-5DEDE62A9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4" y="1936059"/>
            <a:ext cx="4441415" cy="2985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DBB466D-EA70-4E17-9E51-4CE289725E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4543" y="1695843"/>
            <a:ext cx="2644462" cy="1491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1D64C9F-97F3-467C-8FA2-6C6DCC1DE8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2207" y="4817857"/>
            <a:ext cx="1631324" cy="1993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E4FF34C-2063-4460-9E16-B47E716C2B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7201" y="1709846"/>
            <a:ext cx="2120975" cy="14559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8705BC9-02A3-4FE8-A972-4263EC49B0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8511" y="3265395"/>
            <a:ext cx="2415020" cy="14757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E0AAB78-BD06-4D8E-B1DC-285C070978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1572" y="3451225"/>
            <a:ext cx="2868857" cy="15513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C03D896-2E9D-4136-8351-385F278C49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2731" y="5296720"/>
            <a:ext cx="3245476" cy="14569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03C19FB-7F5F-4677-91CC-B791C4D2158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1713" r="23550" b="25281"/>
          <a:stretch/>
        </p:blipFill>
        <p:spPr>
          <a:xfrm>
            <a:off x="4636718" y="1710593"/>
            <a:ext cx="2084037" cy="14551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771A488D-64D9-4ECA-AA57-3FBDCE27DD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56290" y="5248454"/>
            <a:ext cx="2790571" cy="14947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904B5A7-D80D-4702-8B57-79D2D97052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34349" y="3530600"/>
            <a:ext cx="1911049" cy="287926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EF6E9FBC-AA99-404F-A2CE-EFCB2C20F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63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706"/>
    </mc:Choice>
    <mc:Fallback>
      <p:transition advClick="0" advTm="2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6A3F35C-63ED-47A3-8012-4A121F0555F6}"/>
              </a:ext>
            </a:extLst>
          </p:cNvPr>
          <p:cNvSpPr/>
          <p:nvPr/>
        </p:nvSpPr>
        <p:spPr>
          <a:xfrm>
            <a:off x="0" y="0"/>
            <a:ext cx="3746090" cy="6858000"/>
          </a:xfrm>
          <a:prstGeom prst="rect">
            <a:avLst/>
          </a:prstGeom>
          <a:solidFill>
            <a:srgbClr val="0D92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  <a:defRPr/>
            </a:pPr>
            <a:endParaRPr lang="en-US" sz="933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04A18C9-6FC5-45CF-8576-F49B1931E351}"/>
              </a:ext>
            </a:extLst>
          </p:cNvPr>
          <p:cNvSpPr txBox="1"/>
          <p:nvPr/>
        </p:nvSpPr>
        <p:spPr>
          <a:xfrm>
            <a:off x="91225" y="1012966"/>
            <a:ext cx="356364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th-TH" sz="4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ประโยชน์ที่ได้รับ </a:t>
            </a:r>
          </a:p>
          <a:p>
            <a:pPr algn="ctr" defTabSz="609630">
              <a:buClr>
                <a:srgbClr val="000000"/>
              </a:buClr>
              <a:defRPr/>
            </a:pPr>
            <a:r>
              <a:rPr lang="th-TH" sz="4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จากการทำงานร่วมกับชุมชน </a:t>
            </a:r>
          </a:p>
          <a:p>
            <a:pPr algn="ctr" defTabSz="609630">
              <a:buClr>
                <a:srgbClr val="000000"/>
              </a:buClr>
              <a:defRPr/>
            </a:pPr>
            <a:r>
              <a:rPr lang="th-TH" sz="4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และประชาชน</a:t>
            </a:r>
          </a:p>
          <a:p>
            <a:pPr algn="ctr" defTabSz="609630">
              <a:buClr>
                <a:srgbClr val="000000"/>
              </a:buClr>
              <a:defRPr/>
            </a:pPr>
            <a:r>
              <a:rPr lang="th-TH" sz="4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  <a:sym typeface="Arial"/>
              </a:rPr>
              <a:t>ในพื้นที่เสี่ยงสูง</a:t>
            </a:r>
            <a:endParaRPr lang="en-US" sz="48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11A62B4-933A-4357-83EC-85893F8E6688}"/>
              </a:ext>
            </a:extLst>
          </p:cNvPr>
          <p:cNvSpPr txBox="1"/>
          <p:nvPr/>
        </p:nvSpPr>
        <p:spPr>
          <a:xfrm>
            <a:off x="3993665" y="2299866"/>
            <a:ext cx="8138375" cy="2842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spcAft>
                <a:spcPts val="400"/>
              </a:spcAft>
              <a:buClr>
                <a:srgbClr val="000000"/>
              </a:buClr>
              <a:defRPr/>
            </a:pPr>
            <a:r>
              <a:rPr lang="en-US" sz="4000" b="1" kern="0" spc="-20" dirty="0">
                <a:solidFill>
                  <a:srgbClr val="085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2. </a:t>
            </a:r>
            <a:r>
              <a:rPr lang="th-TH" sz="2667" b="1" kern="0" spc="-20" dirty="0">
                <a:solidFill>
                  <a:srgbClr val="085444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การเสริมสร้าง</a:t>
            </a:r>
            <a:r>
              <a:rPr lang="en-US" sz="2667" b="1" kern="0" spc="-20" dirty="0">
                <a:solidFill>
                  <a:srgbClr val="085444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 Health </a:t>
            </a:r>
            <a:r>
              <a:rPr lang="en-US" sz="2667" b="1" kern="0" spc="-20" dirty="0" err="1">
                <a:solidFill>
                  <a:srgbClr val="085444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Litera</a:t>
            </a:r>
            <a:r>
              <a:rPr lang="en-US" sz="2667" b="1" kern="0" spc="-20" dirty="0">
                <a:solidFill>
                  <a:srgbClr val="085444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cy </a:t>
            </a:r>
            <a:r>
              <a:rPr lang="th-TH" sz="2667" b="1" kern="0" spc="-20" dirty="0">
                <a:solidFill>
                  <a:srgbClr val="085444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และพัฒนาพฤติกรรมสุขภาพให้กับประชาชน</a:t>
            </a:r>
            <a:r>
              <a:rPr lang="th-TH" sz="2667" kern="0" spc="-2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ในชุมชนนั้นโดย </a:t>
            </a:r>
            <a:r>
              <a:rPr lang="th-TH" sz="2667" b="1" kern="0" spc="-20" dirty="0">
                <a:solidFill>
                  <a:srgbClr val="085444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อาศัยการมีส่วนร่วมจากทุกภาคส่วนและทุกระดับ โดยใช้กระบวนการมีส่วนร่วม </a:t>
            </a:r>
            <a:r>
              <a:rPr lang="th-TH" sz="2667" kern="0" spc="-2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ที่ดำเนินการร่วมกับชุมชน และกำหนดวิธีแก้ไขปัญหาโดยชุมชนเอง เพื่อให้</a:t>
            </a:r>
            <a:r>
              <a:rPr lang="th-TH" sz="2667" b="1" kern="0" spc="-20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ประชาชนมีทักษะสุขภาพที่ดี สามารถพึ่งตนเองด้านสุขภาพได้ </a:t>
            </a:r>
            <a:r>
              <a:rPr lang="th-TH" sz="2667" kern="0" spc="-2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รวมทั้งชุมชน/ท้องถิ่น มีความเข้มแข็ง สามารถจัดการปัญหาสุขภาพได้ด้วยตนเอง</a:t>
            </a:r>
            <a:r>
              <a:rPr lang="en-US" sz="2667" kern="0" spc="-2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 </a:t>
            </a:r>
            <a:r>
              <a:rPr lang="th-TH" sz="2667" kern="0" spc="-2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โดย อสม.นักเรียน และประชาชนในพื้นที่ที่ดำเนินการ มีความรอบรู้ด้านสุขภาพ ในการป้องกันโรคพยาธิใบไม้ตับ</a:t>
            </a:r>
            <a:r>
              <a:rPr lang="th-TH" sz="3200" b="1" kern="0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เพิ่มขึ้น ร้อยละ </a:t>
            </a:r>
            <a:r>
              <a:rPr lang="en-US" sz="3200" b="1" kern="0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95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ED6FF5C-A0BD-43F0-92A2-AECD73C93648}"/>
              </a:ext>
            </a:extLst>
          </p:cNvPr>
          <p:cNvSpPr txBox="1"/>
          <p:nvPr/>
        </p:nvSpPr>
        <p:spPr>
          <a:xfrm>
            <a:off x="3940748" y="258281"/>
            <a:ext cx="8138375" cy="2021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spcAft>
                <a:spcPts val="400"/>
              </a:spcAft>
              <a:buClr>
                <a:srgbClr val="000000"/>
              </a:buClr>
              <a:defRPr/>
            </a:pPr>
            <a:r>
              <a:rPr lang="en-US" sz="4000" b="1" kern="0" spc="-20" dirty="0">
                <a:solidFill>
                  <a:srgbClr val="085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1. </a:t>
            </a:r>
            <a:r>
              <a:rPr lang="th-TH" sz="2667" kern="0" spc="-2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ชุมชนและหน่วยงานที่เกี่ยวข้อง ร่วมกับดำเนินการ เพื่อให้ประชาชนในพื้นที่เสี่ยงสูง</a:t>
            </a:r>
            <a:r>
              <a:rPr lang="en-US" sz="2667" kern="0" spc="-2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/>
            </a:r>
            <a:br>
              <a:rPr lang="en-US" sz="2667" kern="0" spc="-2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</a:br>
            <a:r>
              <a:rPr lang="th-TH" sz="2667" b="1" kern="0" spc="-20" dirty="0">
                <a:solidFill>
                  <a:srgbClr val="085444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ได้รับการตรวจคัดกรองโรคพยาธิใบไม้ตับ และมะเร็งท่อน้ำดี</a:t>
            </a:r>
            <a:r>
              <a:rPr lang="en-US" sz="2667" b="1" kern="0" spc="-20" dirty="0">
                <a:solidFill>
                  <a:srgbClr val="085444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 </a:t>
            </a:r>
            <a:r>
              <a:rPr lang="th-TH" sz="2667" b="1" kern="0" spc="-20" dirty="0">
                <a:solidFill>
                  <a:srgbClr val="085444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อย่างครอบคลุม </a:t>
            </a:r>
            <a:r>
              <a:rPr lang="en-US" sz="2667" b="1" kern="0" spc="-20" dirty="0">
                <a:solidFill>
                  <a:srgbClr val="085444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/>
            </a:r>
            <a:br>
              <a:rPr lang="en-US" sz="2667" b="1" kern="0" spc="-20" dirty="0">
                <a:solidFill>
                  <a:srgbClr val="085444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</a:br>
            <a:r>
              <a:rPr lang="th-TH" sz="2667" b="1" kern="0" spc="-2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ซึ่งทำให้อัตราการติดพยาธิใบไม้ตับ </a:t>
            </a:r>
            <a:br>
              <a:rPr lang="th-TH" sz="2667" b="1" kern="0" spc="-2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</a:br>
            <a:r>
              <a:rPr lang="th-TH" sz="2667" b="1" kern="0" spc="-20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จาก </a:t>
            </a:r>
            <a:r>
              <a:rPr lang="th-TH" sz="3200" b="1" kern="0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ร้อยละ </a:t>
            </a:r>
            <a:r>
              <a:rPr lang="en-US" sz="3200" b="1" kern="0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16.27</a:t>
            </a:r>
            <a:r>
              <a:rPr lang="en-US" sz="2667" b="1" kern="0" spc="-2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 </a:t>
            </a:r>
            <a:r>
              <a:rPr lang="th-TH" sz="2667" b="1" kern="0" spc="-2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ในปี </a:t>
            </a:r>
            <a:r>
              <a:rPr lang="en-US" sz="2667" b="1" kern="0" spc="-2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2559 </a:t>
            </a:r>
            <a:r>
              <a:rPr lang="th-TH" sz="2667" b="1" kern="0" spc="-20" dirty="0">
                <a:solidFill>
                  <a:srgbClr val="C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ลดเหลือ </a:t>
            </a:r>
            <a:r>
              <a:rPr lang="th-TH" sz="3200" b="1" kern="0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ร้อยละ </a:t>
            </a:r>
            <a:r>
              <a:rPr lang="en-US" sz="3200" b="1" kern="0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3.21</a:t>
            </a:r>
            <a:endParaRPr lang="en-US" sz="2667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0282AEC-9844-41E5-A25B-52A02E8F63E8}"/>
              </a:ext>
            </a:extLst>
          </p:cNvPr>
          <p:cNvSpPr txBox="1"/>
          <p:nvPr/>
        </p:nvSpPr>
        <p:spPr>
          <a:xfrm>
            <a:off x="4041966" y="5207000"/>
            <a:ext cx="8138375" cy="1118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spcAft>
                <a:spcPts val="400"/>
              </a:spcAft>
              <a:buClr>
                <a:srgbClr val="000000"/>
              </a:buClr>
              <a:defRPr/>
            </a:pPr>
            <a:r>
              <a:rPr lang="en-US" sz="4000" b="1" kern="0" spc="-20" dirty="0">
                <a:solidFill>
                  <a:srgbClr val="085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3. </a:t>
            </a:r>
            <a:r>
              <a:rPr lang="th-TH" sz="2667" b="1" kern="0" spc="-20" dirty="0">
                <a:solidFill>
                  <a:srgbClr val="085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มีเครือข่ายอาหารปลอดภัย ปลาปลอดพยาธิ </a:t>
            </a:r>
            <a:r>
              <a:rPr lang="th-TH" sz="2667" kern="0" spc="-2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โดยชุมชนและผู้ประกอบการร่วมกันดำเนินการให้</a:t>
            </a:r>
            <a:r>
              <a:rPr lang="en-US" sz="2667" kern="0" spc="-2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 </a:t>
            </a:r>
            <a:r>
              <a:rPr lang="th-TH" sz="2667" b="1" kern="0" spc="-2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sym typeface="Arial"/>
              </a:rPr>
              <a:t>ปลา และผลิตภัณฑ์อาหารประเภทปลาในพื้นที่ปลอดพยาธิใบไม้ตับ</a:t>
            </a:r>
            <a:endParaRPr lang="en-US" sz="2667" b="1" kern="0" spc="-2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  <a:sym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073D92D0-903C-4525-A46C-5A477AAACC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58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686"/>
    </mc:Choice>
    <mc:Fallback>
      <p:transition advClick="0" advTm="2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914986" y="5770909"/>
            <a:ext cx="1251614" cy="108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770910"/>
            <a:ext cx="1057275" cy="10870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7350" cy="16879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429" y="-16079"/>
            <a:ext cx="1739491" cy="177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984" y="127486"/>
            <a:ext cx="894656" cy="894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41629" y="1064301"/>
            <a:ext cx="5394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prstClr val="black"/>
                </a:solidFill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  <a:t>ความสำเร็จของการดำเนินงาน </a:t>
            </a:r>
            <a:endParaRPr lang="en-US" sz="4400" b="1" dirty="0">
              <a:solidFill>
                <a:prstClr val="black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4533" y="4768746"/>
            <a:ext cx="11460611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thaiDi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th-TH" sz="2400" spc="-50" dirty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กองโรคติดต่อทั่วไป เป็นองค์กรที่มีคุณภาพและมีคุณธรรมเชิงประจักษ์  ได้รับการประเมินให้เป็น "องค์กรคุณธรรมต้นแบบ" ของกรมควบคุมโรค และมีผลการประเมินองค์กร “ระดับองค์กรคุณธรรมต้นแบบ” ตามโครงการส่งเสริมชุมชน องค์กร อำเภอ และจังหวัดคุณธรรมของคณะกรรมการส่งเสริมคุณธรรมแห่งชาติ ในปีงบประมาณ พ.ศ. 2566 แต่สิ่งสำคัญเหนืออื่นใด คือความภาคภูมิใจในองค์กร และความมุ่งมั่นก้าวเดินสู่ความเป็นองค์กรคุณธรรมต้นแบบอย่างยั่งยืน ที่สามารถเป็นแหล่งเรียนรู้และถ่ายทอดขยายผลสู่องค์กรอื่นได้ต่อไป</a:t>
            </a:r>
            <a:endParaRPr lang="th-TH" sz="2000" spc="-50" dirty="0">
              <a:solidFill>
                <a:prstClr val="black"/>
              </a:solidFill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1067" y="1875901"/>
            <a:ext cx="11561165" cy="1326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thaiDist">
              <a:buFont typeface="Wingdings" panose="05000000000000000000" pitchFamily="2" charset="2"/>
              <a:buChar char="Ø"/>
            </a:pPr>
            <a:r>
              <a:rPr lang="th-TH" sz="2400" spc="-50" dirty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กองโรคติดต่อทั่วไป จัดทำแผนปฏิบัติการส่งเสริมคุณธรรม จริยธรรม  ประจำปีงบประมาณ พ.ศ. 2567 โดยกำหนดกิจกรรมการดำเนินงานภายใต้แผนยุทธศาสตร์การส่งเสริมคุณธรรม จริยธรรม กรมควบคุมโรค (พ.ศ.2565 –2570) ฉบับปรับปรุง 2567 จำนวน 15 กิจกรรม และจากการติดตามความก้าวหน้าของการดำเนินงานรอบ 9 เดือน ผลการดำเนินงานเป็นไปตามแผน โดยมีความสำเร็จใน 14 กิจกรรม คิดเป็นร้อยละ 93.33 ของแผนงาน 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4533" y="3269497"/>
            <a:ext cx="11437699" cy="14074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thaiDi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th-TH" sz="2400" spc="-50" dirty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หน่วยงานมีบรรยากาศหรือสภาพแวดล้อมที่เอื้อต่อการส่งเสริมคุณธรรม จริยธรรม และต่อต้านการทุจริต โดยมีผลการพฤติกรรมของบุคลากรมีการเปลี่ยนแปลงไปในทางที่ดีขึ้นตามเป้าหมายคุณธรรม 5 ประการ พอเพียง วินัย สุจริต จิตอาสา และกตัญญู มีค่าเฉลี่ยระดับพฤติกรรมคุณธรรม ทั้ง 5 ด้าน เท่ากับ 2.40 คะแนน ระดับพฤติกรรมคุณธรรมของบุคลากรกองโรคติดต่อทั่วไปเปลี่ยนแปลงไปในทางที่ดีขึ้นเป็นส่วนใหญ่</a:t>
            </a: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20ED860D-6A40-471A-BA74-71D65B50FF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69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685"/>
    </mc:Choice>
    <mc:Fallback>
      <p:transition advClick="0" advTm="2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84274" y="4262501"/>
            <a:ext cx="14148554" cy="2729147"/>
            <a:chOff x="0" y="0"/>
            <a:chExt cx="5589552" cy="10781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89552" cy="1078182"/>
            </a:xfrm>
            <a:custGeom>
              <a:avLst/>
              <a:gdLst/>
              <a:ahLst/>
              <a:cxnLst/>
              <a:rect l="l" t="t" r="r" b="b"/>
              <a:pathLst>
                <a:path w="5589552" h="1078182">
                  <a:moveTo>
                    <a:pt x="0" y="0"/>
                  </a:moveTo>
                  <a:lnTo>
                    <a:pt x="5589552" y="0"/>
                  </a:lnTo>
                  <a:lnTo>
                    <a:pt x="5589552" y="1078182"/>
                  </a:lnTo>
                  <a:lnTo>
                    <a:pt x="0" y="1078182"/>
                  </a:lnTo>
                  <a:close/>
                </a:path>
              </a:pathLst>
            </a:custGeom>
            <a:solidFill>
              <a:srgbClr val="FFFFFF">
                <a:alpha val="48627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89552" cy="111628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3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84274" y="5806385"/>
            <a:ext cx="14762711" cy="1097087"/>
            <a:chOff x="0" y="0"/>
            <a:chExt cx="5832182" cy="43341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32182" cy="433417"/>
            </a:xfrm>
            <a:custGeom>
              <a:avLst/>
              <a:gdLst/>
              <a:ahLst/>
              <a:cxnLst/>
              <a:rect l="l" t="t" r="r" b="b"/>
              <a:pathLst>
                <a:path w="5832182" h="433417">
                  <a:moveTo>
                    <a:pt x="0" y="0"/>
                  </a:moveTo>
                  <a:lnTo>
                    <a:pt x="5832182" y="0"/>
                  </a:lnTo>
                  <a:lnTo>
                    <a:pt x="5832182" y="433417"/>
                  </a:lnTo>
                  <a:lnTo>
                    <a:pt x="0" y="433417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832182" cy="4715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3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55916" y="6740372"/>
            <a:ext cx="3112460" cy="502549"/>
            <a:chOff x="0" y="0"/>
            <a:chExt cx="1379297" cy="22270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9297" cy="222707"/>
            </a:xfrm>
            <a:custGeom>
              <a:avLst/>
              <a:gdLst/>
              <a:ahLst/>
              <a:cxnLst/>
              <a:rect l="l" t="t" r="r" b="b"/>
              <a:pathLst>
                <a:path w="1379297" h="222707">
                  <a:moveTo>
                    <a:pt x="0" y="0"/>
                  </a:moveTo>
                  <a:lnTo>
                    <a:pt x="1379297" y="0"/>
                  </a:lnTo>
                  <a:lnTo>
                    <a:pt x="1379297" y="222707"/>
                  </a:lnTo>
                  <a:lnTo>
                    <a:pt x="0" y="222707"/>
                  </a:lnTo>
                  <a:close/>
                </a:path>
              </a:pathLst>
            </a:custGeom>
            <a:solidFill>
              <a:srgbClr val="6EDBC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379297" cy="2703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30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776641" y="6740372"/>
            <a:ext cx="9798594" cy="502549"/>
            <a:chOff x="0" y="0"/>
            <a:chExt cx="4342279" cy="22270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42279" cy="222707"/>
            </a:xfrm>
            <a:custGeom>
              <a:avLst/>
              <a:gdLst/>
              <a:ahLst/>
              <a:cxnLst/>
              <a:rect l="l" t="t" r="r" b="b"/>
              <a:pathLst>
                <a:path w="4342279" h="222707">
                  <a:moveTo>
                    <a:pt x="0" y="0"/>
                  </a:moveTo>
                  <a:lnTo>
                    <a:pt x="4342279" y="0"/>
                  </a:lnTo>
                  <a:lnTo>
                    <a:pt x="4342279" y="222707"/>
                  </a:lnTo>
                  <a:lnTo>
                    <a:pt x="0" y="222707"/>
                  </a:lnTo>
                  <a:close/>
                </a:path>
              </a:pathLst>
            </a:custGeom>
            <a:solidFill>
              <a:srgbClr val="0D927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4342279" cy="2703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30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-298212" y="129717"/>
            <a:ext cx="620483" cy="340490"/>
          </a:xfrm>
          <a:custGeom>
            <a:avLst/>
            <a:gdLst/>
            <a:ahLst/>
            <a:cxnLst/>
            <a:rect l="l" t="t" r="r" b="b"/>
            <a:pathLst>
              <a:path w="930724" h="510735">
                <a:moveTo>
                  <a:pt x="0" y="0"/>
                </a:moveTo>
                <a:lnTo>
                  <a:pt x="930723" y="0"/>
                </a:lnTo>
                <a:lnTo>
                  <a:pt x="930723" y="510734"/>
                </a:lnTo>
                <a:lnTo>
                  <a:pt x="0" y="51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376191" y="129717"/>
            <a:ext cx="64092" cy="340490"/>
            <a:chOff x="0" y="0"/>
            <a:chExt cx="25320" cy="13451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5320" cy="134514"/>
            </a:xfrm>
            <a:custGeom>
              <a:avLst/>
              <a:gdLst/>
              <a:ahLst/>
              <a:cxnLst/>
              <a:rect l="l" t="t" r="r" b="b"/>
              <a:pathLst>
                <a:path w="25320" h="134514">
                  <a:moveTo>
                    <a:pt x="0" y="0"/>
                  </a:moveTo>
                  <a:lnTo>
                    <a:pt x="25320" y="0"/>
                  </a:lnTo>
                  <a:lnTo>
                    <a:pt x="25320" y="134514"/>
                  </a:lnTo>
                  <a:lnTo>
                    <a:pt x="0" y="134514"/>
                  </a:lnTo>
                  <a:close/>
                </a:path>
              </a:pathLst>
            </a:custGeom>
            <a:solidFill>
              <a:srgbClr val="0D9276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25320" cy="18213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30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5" name="AutoShape 25"/>
          <p:cNvSpPr/>
          <p:nvPr/>
        </p:nvSpPr>
        <p:spPr>
          <a:xfrm flipV="1">
            <a:off x="3608089" y="-164304"/>
            <a:ext cx="0" cy="1234163"/>
          </a:xfrm>
          <a:prstGeom prst="line">
            <a:avLst/>
          </a:prstGeom>
          <a:ln w="28575" cap="flat">
            <a:solidFill>
              <a:srgbClr val="0D9276"/>
            </a:solidFill>
            <a:prstDash val="solid"/>
            <a:headEnd type="oval" w="lg" len="lg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 flipV="1">
            <a:off x="8583911" y="-164304"/>
            <a:ext cx="0" cy="1234163"/>
          </a:xfrm>
          <a:prstGeom prst="line">
            <a:avLst/>
          </a:prstGeom>
          <a:ln w="28575" cap="flat">
            <a:solidFill>
              <a:srgbClr val="0D9276"/>
            </a:solidFill>
            <a:prstDash val="solid"/>
            <a:headEnd type="oval" w="lg" len="lg"/>
            <a:tailEnd type="none" w="sm" len="sm"/>
          </a:ln>
        </p:spPr>
      </p:sp>
      <p:grpSp>
        <p:nvGrpSpPr>
          <p:cNvPr id="27" name="Group 27"/>
          <p:cNvGrpSpPr/>
          <p:nvPr/>
        </p:nvGrpSpPr>
        <p:grpSpPr>
          <a:xfrm>
            <a:off x="899544" y="1392842"/>
            <a:ext cx="10392913" cy="4779358"/>
            <a:chOff x="0" y="0"/>
            <a:chExt cx="4105842" cy="188814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105842" cy="1888141"/>
            </a:xfrm>
            <a:custGeom>
              <a:avLst/>
              <a:gdLst/>
              <a:ahLst/>
              <a:cxnLst/>
              <a:rect l="l" t="t" r="r" b="b"/>
              <a:pathLst>
                <a:path w="4105842" h="1888141">
                  <a:moveTo>
                    <a:pt x="25327" y="0"/>
                  </a:moveTo>
                  <a:lnTo>
                    <a:pt x="4080515" y="0"/>
                  </a:lnTo>
                  <a:cubicBezTo>
                    <a:pt x="4094503" y="0"/>
                    <a:pt x="4105842" y="11339"/>
                    <a:pt x="4105842" y="25327"/>
                  </a:cubicBezTo>
                  <a:lnTo>
                    <a:pt x="4105842" y="1862814"/>
                  </a:lnTo>
                  <a:cubicBezTo>
                    <a:pt x="4105842" y="1876802"/>
                    <a:pt x="4094503" y="1888141"/>
                    <a:pt x="4080515" y="1888141"/>
                  </a:cubicBezTo>
                  <a:lnTo>
                    <a:pt x="25327" y="1888141"/>
                  </a:lnTo>
                  <a:cubicBezTo>
                    <a:pt x="11339" y="1888141"/>
                    <a:pt x="0" y="1876802"/>
                    <a:pt x="0" y="1862814"/>
                  </a:cubicBezTo>
                  <a:lnTo>
                    <a:pt x="0" y="25327"/>
                  </a:lnTo>
                  <a:cubicBezTo>
                    <a:pt x="0" y="11339"/>
                    <a:pt x="11339" y="0"/>
                    <a:pt x="25327" y="0"/>
                  </a:cubicBezTo>
                  <a:close/>
                </a:path>
              </a:pathLst>
            </a:custGeom>
            <a:solidFill>
              <a:srgbClr val="0D9276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4105842" cy="19357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30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0" name="Freeform 30"/>
          <p:cNvSpPr/>
          <p:nvPr/>
        </p:nvSpPr>
        <p:spPr>
          <a:xfrm rot="-528116">
            <a:off x="206395" y="3639860"/>
            <a:ext cx="2985779" cy="2985779"/>
          </a:xfrm>
          <a:custGeom>
            <a:avLst/>
            <a:gdLst/>
            <a:ahLst/>
            <a:cxnLst/>
            <a:rect l="l" t="t" r="r" b="b"/>
            <a:pathLst>
              <a:path w="4478669" h="4478669">
                <a:moveTo>
                  <a:pt x="0" y="0"/>
                </a:moveTo>
                <a:lnTo>
                  <a:pt x="4478668" y="0"/>
                </a:lnTo>
                <a:lnTo>
                  <a:pt x="4478668" y="4478669"/>
                </a:lnTo>
                <a:lnTo>
                  <a:pt x="0" y="44786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528116">
            <a:off x="9865616" y="1021276"/>
            <a:ext cx="1983781" cy="1983781"/>
          </a:xfrm>
          <a:custGeom>
            <a:avLst/>
            <a:gdLst/>
            <a:ahLst/>
            <a:cxnLst/>
            <a:rect l="l" t="t" r="r" b="b"/>
            <a:pathLst>
              <a:path w="2975672" h="2975672">
                <a:moveTo>
                  <a:pt x="0" y="0"/>
                </a:moveTo>
                <a:lnTo>
                  <a:pt x="2975672" y="0"/>
                </a:lnTo>
                <a:lnTo>
                  <a:pt x="2975672" y="2975672"/>
                </a:lnTo>
                <a:lnTo>
                  <a:pt x="0" y="29756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092930" y="1564079"/>
            <a:ext cx="314571" cy="281774"/>
          </a:xfrm>
          <a:custGeom>
            <a:avLst/>
            <a:gdLst/>
            <a:ahLst/>
            <a:cxnLst/>
            <a:rect l="l" t="t" r="r" b="b"/>
            <a:pathLst>
              <a:path w="471856" h="422661">
                <a:moveTo>
                  <a:pt x="0" y="0"/>
                </a:moveTo>
                <a:lnTo>
                  <a:pt x="471856" y="0"/>
                </a:lnTo>
                <a:lnTo>
                  <a:pt x="471856" y="422661"/>
                </a:lnTo>
                <a:lnTo>
                  <a:pt x="0" y="4226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t="-276783" r="-241223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0784499" y="1564079"/>
            <a:ext cx="314571" cy="281774"/>
          </a:xfrm>
          <a:custGeom>
            <a:avLst/>
            <a:gdLst/>
            <a:ahLst/>
            <a:cxnLst/>
            <a:rect l="l" t="t" r="r" b="b"/>
            <a:pathLst>
              <a:path w="471856" h="422661">
                <a:moveTo>
                  <a:pt x="0" y="0"/>
                </a:moveTo>
                <a:lnTo>
                  <a:pt x="471856" y="0"/>
                </a:lnTo>
                <a:lnTo>
                  <a:pt x="471856" y="422661"/>
                </a:lnTo>
                <a:lnTo>
                  <a:pt x="0" y="4226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t="-276783" r="-241223"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092930" y="5665498"/>
            <a:ext cx="314571" cy="281774"/>
          </a:xfrm>
          <a:custGeom>
            <a:avLst/>
            <a:gdLst/>
            <a:ahLst/>
            <a:cxnLst/>
            <a:rect l="l" t="t" r="r" b="b"/>
            <a:pathLst>
              <a:path w="471856" h="422661">
                <a:moveTo>
                  <a:pt x="0" y="0"/>
                </a:moveTo>
                <a:lnTo>
                  <a:pt x="471856" y="0"/>
                </a:lnTo>
                <a:lnTo>
                  <a:pt x="471856" y="422661"/>
                </a:lnTo>
                <a:lnTo>
                  <a:pt x="0" y="4226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t="-276783" r="-241223"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0784499" y="5665498"/>
            <a:ext cx="314571" cy="281774"/>
          </a:xfrm>
          <a:custGeom>
            <a:avLst/>
            <a:gdLst/>
            <a:ahLst/>
            <a:cxnLst/>
            <a:rect l="l" t="t" r="r" b="b"/>
            <a:pathLst>
              <a:path w="471856" h="422661">
                <a:moveTo>
                  <a:pt x="0" y="0"/>
                </a:moveTo>
                <a:lnTo>
                  <a:pt x="471856" y="0"/>
                </a:lnTo>
                <a:lnTo>
                  <a:pt x="471856" y="422661"/>
                </a:lnTo>
                <a:lnTo>
                  <a:pt x="0" y="4226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t="-276783" r="-241223"/>
            </a:stretch>
          </a:blipFill>
        </p:spPr>
      </p:sp>
      <p:sp>
        <p:nvSpPr>
          <p:cNvPr id="36" name="AutoShape 36"/>
          <p:cNvSpPr/>
          <p:nvPr/>
        </p:nvSpPr>
        <p:spPr>
          <a:xfrm>
            <a:off x="1562706" y="1714491"/>
            <a:ext cx="9066589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37" name="AutoShape 37"/>
          <p:cNvSpPr/>
          <p:nvPr/>
        </p:nvSpPr>
        <p:spPr>
          <a:xfrm>
            <a:off x="1562706" y="5806385"/>
            <a:ext cx="9066589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38" name="Freeform 38"/>
          <p:cNvSpPr/>
          <p:nvPr/>
        </p:nvSpPr>
        <p:spPr>
          <a:xfrm rot="-528116">
            <a:off x="2411143" y="1650473"/>
            <a:ext cx="1983781" cy="1983781"/>
          </a:xfrm>
          <a:custGeom>
            <a:avLst/>
            <a:gdLst/>
            <a:ahLst/>
            <a:cxnLst/>
            <a:rect l="l" t="t" r="r" b="b"/>
            <a:pathLst>
              <a:path w="2975672" h="2975672">
                <a:moveTo>
                  <a:pt x="0" y="0"/>
                </a:moveTo>
                <a:lnTo>
                  <a:pt x="2975672" y="0"/>
                </a:lnTo>
                <a:lnTo>
                  <a:pt x="2975672" y="2975671"/>
                </a:lnTo>
                <a:lnTo>
                  <a:pt x="0" y="29756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39" name="Group 39"/>
          <p:cNvGrpSpPr/>
          <p:nvPr/>
        </p:nvGrpSpPr>
        <p:grpSpPr>
          <a:xfrm>
            <a:off x="8462990" y="4081601"/>
            <a:ext cx="1262529" cy="1262529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30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4307043" y="2829539"/>
            <a:ext cx="4537377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th-TH" sz="3200" dirty="0">
                <a:solidFill>
                  <a:srgbClr val="FFFFFF"/>
                </a:solidFill>
                <a:latin typeface="Calibri"/>
                <a:cs typeface="Prompt Bold"/>
              </a:rPr>
              <a:t>กรมควบคุมโรคห่วงใยอยากเห็นคนไทยสุขภาพดี</a:t>
            </a:r>
            <a:endParaRPr lang="en-US" sz="3200" dirty="0">
              <a:solidFill>
                <a:srgbClr val="FFFFFF"/>
              </a:solidFill>
              <a:latin typeface="Calibri"/>
              <a:cs typeface="Prompt Bold"/>
            </a:endParaRPr>
          </a:p>
        </p:txBody>
      </p:sp>
      <p:sp>
        <p:nvSpPr>
          <p:cNvPr id="50" name="AutoShape 50"/>
          <p:cNvSpPr/>
          <p:nvPr/>
        </p:nvSpPr>
        <p:spPr>
          <a:xfrm>
            <a:off x="5637916" y="4249800"/>
            <a:ext cx="1464782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1" name="AutoShape 51"/>
          <p:cNvSpPr/>
          <p:nvPr/>
        </p:nvSpPr>
        <p:spPr>
          <a:xfrm>
            <a:off x="7431790" y="4249800"/>
            <a:ext cx="890485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="" xmlns:a16="http://schemas.microsoft.com/office/drawing/2014/main" id="{07862DA3-E73A-48FD-8766-FD53DD6259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152"/>
    </mc:Choice>
    <mc:Fallback>
      <p:transition advClick="0" advTm="3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914986" y="5770909"/>
            <a:ext cx="1251614" cy="108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770910"/>
            <a:ext cx="1057275" cy="10870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7350" cy="16879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429" y="-16079"/>
            <a:ext cx="1739491" cy="1771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2114" y="1111935"/>
            <a:ext cx="2812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solidFill>
                  <a:prstClr val="black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ความเป็นมา</a:t>
            </a:r>
            <a:endParaRPr lang="en-US" sz="4800" b="1" dirty="0">
              <a:solidFill>
                <a:prstClr val="black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858" y="175612"/>
            <a:ext cx="894656" cy="8946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2921" y="2121817"/>
            <a:ext cx="10938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indent="-287338" algn="thaiDist">
              <a:buFont typeface="Wingdings" panose="05000000000000000000" pitchFamily="2" charset="2"/>
              <a:buChar char="v"/>
            </a:pPr>
            <a:r>
              <a:rPr lang="th-TH" sz="20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กระทรวงสาธารณสุข มีแผนปฏิบัติราชการด้านการส่งเสริมคุณธรรม จริยธรรม กระทรวงสาธารณสุข ระยะที่ 2 (พ.ศ. 2566-2570) โดยมีเป้าหมายคือ กระทรวงสาธารณสุข เป็นองค์กรคุณธรรมต้นแบบอย่างยั่งยืนดำเนินการภายใต้ 4 แผนงานย่อย 5 กลไกลการขับเคลื่อนการดำเนินงาน ตามแผนฯ เพื่อให้บรรลุเป้าหมาย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987" y="3147181"/>
            <a:ext cx="10938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indent="-287338" algn="thaiDist">
              <a:buFont typeface="Wingdings" panose="05000000000000000000" pitchFamily="2" charset="2"/>
              <a:buChar char="v"/>
            </a:pPr>
            <a:r>
              <a:rPr lang="th-TH" sz="20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กรมควบคุมโรค ได้จัดทำแผนยุทธศาสตร์ด้านการส่งเสริมคุณธรรม จริยธรรม กรมควบคุมโรค (พ.ศ. 2565-2570) ฉบับปรับปรุง 2567 ที่เป็นเครื่องมือในการขับเคลื่อน ผลักดันสู่การปฏิบัติให้บรรลุผลสำเร็จตามเป้าหมายของแผนระดับ 1 ถึงแผนระดับ 3 ภายในกรอบระยะเวลาที่กำหนด โดยมีเป้าหมาย</a:t>
            </a:r>
            <a:br>
              <a:rPr lang="th-TH" sz="20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คือ กรมควบคุมโรค เป็นองค์กรคุณธรรมต้นแบบอย่างยั่งยืน และได้ถ่ายทอดแนวทางขับเคลื่อนกรมควบควบคุมโรคสู่องค์กรคุณธรรมต้นแบบอย่างยั่งยืน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2921" y="4491468"/>
            <a:ext cx="11069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indent="-287338" algn="thaiDist">
              <a:buFont typeface="Wingdings" panose="05000000000000000000" pitchFamily="2" charset="2"/>
              <a:buChar char="v"/>
            </a:pPr>
            <a:r>
              <a:rPr lang="th-TH" sz="20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กองโรคติดต่อทั่วไป ให้ความสำคัญต่อการส่งเสริมคุณธรรม จริยธรรม และการต่อต้านการทุจริต โดยมีการจัดตั้งคณะทำงานฯและจัดทำแผนปฏิบัติราชการด้านการส่งเสริมคุณธรรม จริยธรรม กองโรคติดต่อทั่วไป และได้กำหนดทิศทางการดำเนินงานต่อยอดสู่การเป็นองค์กรคุณธรรมอย่างยั่งยืน โดยการน้อมนำหลักคุณธรรมแห่งชาติ 5 ประการ "พอเพียง วินัย สุจริต จิตอาสา กตัญญู" ไปสู่การปฏิบัติในองค์กร เพื่อบรรลุเป้าหมายความสำเร็จของกระบวนการพัฒนา และแสดงให้เห็นการเปลี่ยนแปลงพฤติกรรมของบุคลากร สู่องค์กรที่มีคุณภาพและมีคุณธรรมเชิงประจักษ์</a:t>
            </a:r>
            <a:endParaRPr lang="en-US" sz="2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5B5A7A69-07E6-48AC-A2F7-7D3F1AA13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00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685"/>
    </mc:Choice>
    <mc:Fallback>
      <p:transition advClick="0" advTm="2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914986" y="5770909"/>
            <a:ext cx="1251614" cy="108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770910"/>
            <a:ext cx="1057275" cy="10870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7350" cy="16879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429" y="-16079"/>
            <a:ext cx="1739491" cy="177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984" y="95402"/>
            <a:ext cx="894656" cy="894656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126667872"/>
              </p:ext>
            </p:extLst>
          </p:nvPr>
        </p:nvGraphicFramePr>
        <p:xfrm>
          <a:off x="191753" y="914400"/>
          <a:ext cx="11839826" cy="5667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25DD4077-3F68-4231-8894-31498DE51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2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669"/>
    </mc:Choice>
    <mc:Fallback>
      <p:transition advClick="0" advTm="2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914986" y="5770909"/>
            <a:ext cx="1251614" cy="108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770910"/>
            <a:ext cx="1057275" cy="10870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7350" cy="16879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429" y="-16079"/>
            <a:ext cx="1739491" cy="177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521" y="396667"/>
            <a:ext cx="894656" cy="894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48365" y="1855537"/>
            <a:ext cx="4387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>
                <a:solidFill>
                  <a:prstClr val="black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ผลการดำเนินงาน</a:t>
            </a:r>
            <a:endParaRPr lang="en-US" sz="6000" b="1" dirty="0">
              <a:solidFill>
                <a:prstClr val="black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7275" y="3166267"/>
            <a:ext cx="106463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ea typeface="Calibri" panose="020F0502020204030204" pitchFamily="34" charset="0"/>
                <a:cs typeface="TH SarabunPSK" panose="020B0500040200020003" pitchFamily="34" charset="-34"/>
              </a:rPr>
              <a:t>การดำเนินงานให้บรรลุตามวิถีองค์กรคุณธรรมต้นแบบ </a:t>
            </a:r>
          </a:p>
          <a:p>
            <a:pPr algn="ctr"/>
            <a:r>
              <a:rPr lang="th-TH" sz="3200" dirty="0">
                <a:ea typeface="Calibri" panose="020F0502020204030204" pitchFamily="34" charset="0"/>
                <a:cs typeface="TH SarabunPSK" panose="020B0500040200020003" pitchFamily="34" charset="-34"/>
              </a:rPr>
              <a:t>กองโรคติดต่อทั่วไป ได้จัดทำแผนปฏิบัติการส่งเสริมคุณธรรม จริยธรรม </a:t>
            </a:r>
          </a:p>
          <a:p>
            <a:pPr algn="ctr"/>
            <a:r>
              <a:rPr lang="th-TH" sz="3200" dirty="0">
                <a:ea typeface="Calibri" panose="020F0502020204030204" pitchFamily="34" charset="0"/>
                <a:cs typeface="TH SarabunPSK" panose="020B0500040200020003" pitchFamily="34" charset="-34"/>
              </a:rPr>
              <a:t>และต่อต้านการทุจริตของกองโรคติดต่อทั่วไป ประจำปีงบประมาณ พ.ศ. 2567 </a:t>
            </a:r>
          </a:p>
          <a:p>
            <a:pPr algn="ctr"/>
            <a:r>
              <a:rPr lang="th-TH" sz="3200" dirty="0">
                <a:ea typeface="Calibri" panose="020F0502020204030204" pitchFamily="34" charset="0"/>
                <a:cs typeface="TH SarabunPSK" panose="020B0500040200020003" pitchFamily="34" charset="-34"/>
              </a:rPr>
              <a:t>สิ่งที่ได้ดำเนินการเป็นไปตามกระบวนการพัฒนา </a:t>
            </a:r>
            <a:endParaRPr lang="en-US" sz="32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61E5700B-9D59-42E3-BED2-5F28D8F4C5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60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564"/>
    </mc:Choice>
    <mc:Fallback>
      <p:transition advClick="0" advTm="3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ข้อความ 3">
            <a:extLst>
              <a:ext uri="{FF2B5EF4-FFF2-40B4-BE49-F238E27FC236}">
                <a16:creationId xmlns="" xmlns:a16="http://schemas.microsoft.com/office/drawing/2014/main" id="{22EA4DD9-555C-4066-9337-6118446951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6891" y="1173020"/>
            <a:ext cx="11481836" cy="2253673"/>
          </a:xfrm>
        </p:spPr>
        <p:txBody>
          <a:bodyPr anchor="ctr"/>
          <a:lstStyle/>
          <a:p>
            <a:r>
              <a:rPr lang="th-TH" sz="3733" kern="1300" spc="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ผลการดำเนินงานตามแผนปฏิบัติราชการด้านการ</a:t>
            </a:r>
          </a:p>
          <a:p>
            <a:r>
              <a:rPr lang="th-TH" sz="3733" kern="1300" spc="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ส่งเสริมคุณธรรม จริยธรรม</a:t>
            </a:r>
            <a:r>
              <a:rPr lang="en-US" sz="3733" kern="1300" spc="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3733" kern="1300" spc="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กองโรคติดต่อทั่วไป </a:t>
            </a:r>
            <a:endParaRPr lang="en-US" sz="3733" kern="1300" spc="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3733" kern="1300" spc="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ประจำปีงบประมาณ พ.ศ. 2567</a:t>
            </a:r>
            <a:endParaRPr lang="en-US" sz="3733" kern="1300" spc="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0" name="ตัวแทนข้อความ 8">
            <a:extLst>
              <a:ext uri="{FF2B5EF4-FFF2-40B4-BE49-F238E27FC236}">
                <a16:creationId xmlns="" xmlns:a16="http://schemas.microsoft.com/office/drawing/2014/main" id="{5E07D83F-C3B4-4A08-81B2-3B87775B0B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6891" y="3568235"/>
            <a:ext cx="11417643" cy="165330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en-US" sz="2667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  <a:r>
              <a:rPr lang="th-TH" sz="2667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กองโรคติดต่อทั่วไป มีการจัดทำแผนปฏิบัติการส่งเสริมคุณธรรม กองโรคติดต่อทั่วไป ประจำปีงบประมาณ พ.ศ. 2567 </a:t>
            </a:r>
            <a:br>
              <a:rPr lang="th-TH" sz="2667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667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โดยกำหนดกิจกรรมการดำเนินงานภายใต้แผนยุทธศาสตร์การส่งเสริมคุณธรรม จริยธรรม กรมควบคุมโรค (พ.ศ. 2565 – 2570) ฉบับปรับปรุง 2567 จำนวน 15 กิจกรรม และจากการติดตามความก้าวหน้าของการดำเนินงานรอบ </a:t>
            </a:r>
            <a:r>
              <a:rPr lang="th-TH" sz="2667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9 </a:t>
            </a:r>
            <a:r>
              <a:rPr lang="th-TH" sz="2667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เดือน ผลการดำเนินงานเป็นไปตามแผน โดยมีความสำเร็จใน 14 กิจกรรม คิดเป็นร้อยละ 93.33 อยู่ระหว่างดำเนินการตามแผนรอบ 1 กิจกรรม</a:t>
            </a:r>
            <a:endParaRPr lang="en-US" sz="2667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0102923" y="-15422"/>
            <a:ext cx="2089077" cy="21459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4797099"/>
            <a:ext cx="2089077" cy="2060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806990" y="6517679"/>
            <a:ext cx="265841" cy="229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1467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B939AD0D-0324-4591-8FA9-B31ABF43D3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98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703"/>
    </mc:Choice>
    <mc:Fallback>
      <p:transition advClick="0" advTm="2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914986" y="5770909"/>
            <a:ext cx="1251614" cy="108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770910"/>
            <a:ext cx="1057275" cy="10870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7350" cy="16879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429" y="-16079"/>
            <a:ext cx="1739491" cy="177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317" y="103869"/>
            <a:ext cx="894656" cy="894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25153" y="1169347"/>
            <a:ext cx="6368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spc="-50" dirty="0">
                <a:solidFill>
                  <a:prstClr val="black"/>
                </a:solidFill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  <a:t>จัดกิจกรรมเทิดทูนสถาบันชาติ ศาสนา พระมหากษัตริย์ จัดซุ้มเฉลิมพระเกียรติ </a:t>
            </a:r>
            <a:br>
              <a:rPr lang="th-TH" sz="2000" b="1" spc="-50" dirty="0">
                <a:solidFill>
                  <a:prstClr val="black"/>
                </a:solidFill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</a:br>
            <a:r>
              <a:rPr lang="th-TH" sz="2000" b="1" spc="-50" dirty="0">
                <a:solidFill>
                  <a:prstClr val="black"/>
                </a:solidFill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  <a:t>ถวายพระพร จัดบอร์ดเทิดพระเกียรติ เนื่องในโอกาสสำคัญ</a:t>
            </a:r>
            <a:endParaRPr lang="en-US" sz="2000" b="1" dirty="0">
              <a:solidFill>
                <a:prstClr val="black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97168" y="1877233"/>
            <a:ext cx="626967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th-TH" sz="2000" spc="-50" dirty="0">
                <a:solidFill>
                  <a:prstClr val="black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ให้บุคลากรแสดงออกซึ่งความจงรักภักดีและสำนึกในพระมหากรุณาธิคุณของบูรพมหากษัตริย์ไทย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26586" r="-228" b="17222"/>
          <a:stretch/>
        </p:blipFill>
        <p:spPr>
          <a:xfrm>
            <a:off x="6520021" y="4817862"/>
            <a:ext cx="2841448" cy="1264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174" y="4769428"/>
            <a:ext cx="2602388" cy="1361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21" y="2340771"/>
            <a:ext cx="1766078" cy="2354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รูปภาพ 5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" t="-270" r="37709" b="270"/>
          <a:stretch/>
        </p:blipFill>
        <p:spPr bwMode="auto">
          <a:xfrm>
            <a:off x="4741333" y="2340771"/>
            <a:ext cx="1778688" cy="2477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="" xmlns:a16="http://schemas.microsoft.com/office/drawing/2014/main" id="{34E60645-97B7-48A0-827A-86582E902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50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695"/>
    </mc:Choice>
    <mc:Fallback>
      <p:transition advClick="0" advTm="2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559" b="99153" l="44444" r="100000">
                        <a14:backgroundMark x1="45574" y1="95763" x2="58380" y2="95763"/>
                      </a14:backgroundRemoval>
                    </a14:imgEffect>
                  </a14:imgLayer>
                </a14:imgProps>
              </a:ext>
            </a:extLst>
          </a:blip>
          <a:srcRect l="43507" t="25098" b="1301"/>
          <a:stretch/>
        </p:blipFill>
        <p:spPr>
          <a:xfrm>
            <a:off x="10914986" y="5770909"/>
            <a:ext cx="1251614" cy="1087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5" b="100000" l="0" r="50847">
                        <a14:foregroundMark x1="24670" y1="56780" x2="26177" y2="62712"/>
                        <a14:foregroundMark x1="41808" y1="74294" x2="43315" y2="77684"/>
                        <a14:backgroundMark x1="41431" y1="94915" x2="41431" y2="94915"/>
                        <a14:backgroundMark x1="41996" y1="95198" x2="41996" y2="95198"/>
                      </a14:backgroundRemoval>
                    </a14:imgEffect>
                  </a14:imgLayer>
                </a14:imgProps>
              </a:ext>
            </a:extLst>
          </a:blip>
          <a:srcRect t="4854" r="47347"/>
          <a:stretch/>
        </p:blipFill>
        <p:spPr>
          <a:xfrm>
            <a:off x="0" y="5770910"/>
            <a:ext cx="1057275" cy="108708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7350" cy="168799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664">
                        <a14:foregroundMark x1="4706" y1="39274" x2="4538" y2="50660"/>
                        <a14:foregroundMark x1="5714" y1="31683" x2="5714" y2="31683"/>
                        <a14:foregroundMark x1="5714" y1="28383" x2="4874" y2="28053"/>
                        <a14:foregroundMark x1="7731" y1="27063" x2="7731" y2="27063"/>
                        <a14:foregroundMark x1="8403" y1="49175" x2="8571" y2="55776"/>
                        <a14:foregroundMark x1="39328" y1="4950" x2="86387" y2="4950"/>
                        <a14:foregroundMark x1="20336" y1="82343" x2="16134" y2="85644"/>
                        <a14:foregroundMark x1="24034" y1="80033" x2="22353" y2="82343"/>
                        <a14:foregroundMark x1="6218" y1="85149" x2="6387" y2="58911"/>
                        <a14:foregroundMark x1="5714" y1="38614" x2="6387" y2="49835"/>
                        <a14:foregroundMark x1="6218" y1="31518" x2="8067" y2="27888"/>
                        <a14:foregroundMark x1="31261" y1="7096" x2="27731" y2="8086"/>
                        <a14:backgroundMark x1="49244" y1="21782" x2="42017" y2="6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6429" y="-16079"/>
            <a:ext cx="1739491" cy="1771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801" y="86572"/>
            <a:ext cx="894656" cy="894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62681" y="1114229"/>
            <a:ext cx="7336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spc="-50" dirty="0"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  <a:t>จัดกิจกรรมประกาศเจตนารมณ์การรวมพลังขับเคลื่อนเป็นองค์กรคุณธรรมต้นแบบ </a:t>
            </a:r>
            <a:br>
              <a:rPr lang="th-TH" sz="2000" b="1" spc="-50" dirty="0"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</a:br>
            <a:r>
              <a:rPr lang="th-TH" sz="2000" b="1" spc="-50" dirty="0"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  <a:t>ร่วมต่อต้านการทุจริตและแก้ไขปัญหาการล่วงละเมิดทางเพศหรือคุกคามทางเพศในการทำงาน กองโรคติดต่อทั่วไป</a:t>
            </a:r>
            <a:endParaRPr lang="en-US" sz="2000" b="1" dirty="0">
              <a:solidFill>
                <a:prstClr val="black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77550" y="1955116"/>
            <a:ext cx="515798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th-TH" sz="2000" spc="-50" dirty="0"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ผู้บริหาร ข้าราชการ พนักงานราชการ และเจ้าหน้าในสังกัดเข้าร่วมกิจกรรม</a:t>
            </a:r>
          </a:p>
          <a:p>
            <a:pPr algn="ctr">
              <a:lnSpc>
                <a:spcPct val="115000"/>
              </a:lnSpc>
            </a:pPr>
            <a:r>
              <a:rPr lang="th-TH" sz="2000" spc="-50" dirty="0"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คิดเป็นร้อยละ 87.03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151" y="2915350"/>
            <a:ext cx="2111226" cy="13978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844" y="4538864"/>
            <a:ext cx="2111226" cy="13978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344" y="2888336"/>
            <a:ext cx="2111226" cy="13978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346" y="4538864"/>
            <a:ext cx="2111227" cy="14056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844" y="2888336"/>
            <a:ext cx="2111226" cy="13978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937" y="4538864"/>
            <a:ext cx="2111226" cy="13978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550" y="3113987"/>
            <a:ext cx="2542257" cy="16832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039" y="3267371"/>
            <a:ext cx="2460872" cy="161453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A6304D2F-4A45-4342-95F4-2D21407EF1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7970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357"/>
    </mc:Choice>
    <mc:Fallback>
      <p:transition advClick="0" advTm="4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12281"/>
            <a:ext cx="12193057" cy="2267908"/>
          </a:xfrm>
          <a:prstGeom prst="rect">
            <a:avLst/>
          </a:prstGeom>
        </p:spPr>
      </p:pic>
      <p:sp>
        <p:nvSpPr>
          <p:cNvPr id="12" name="ตัวแทนข้อความ 8">
            <a:extLst>
              <a:ext uri="{FF2B5EF4-FFF2-40B4-BE49-F238E27FC236}">
                <a16:creationId xmlns:a16="http://schemas.microsoft.com/office/drawing/2014/main" xmlns="" id="{5E07D83F-C3B4-4A08-81B2-3B87775B0B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4701" y="1607594"/>
            <a:ext cx="11192289" cy="11263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en-US" sz="2133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  <a:r>
              <a:rPr lang="th-TH" sz="2133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กองโรคติดต่อทั่วไป ดำเนินการจัดทำแผนแผนปฏิบัติการส่งเสริมคุณธรรม กองโรคติดต่อทั่วไป ประจำปีงบประมาณ พ.ศ. 2567 เสนอผู้บริหารลงนามเห็นชอบ และได้ประชาสัมพันธ์แผนฯ ผ่านหนังสือราชการ ให้ทุกกลุ่มงานภายในทราบ ตามหนังสือ ที่ </a:t>
            </a:r>
            <a:r>
              <a:rPr lang="th-TH" sz="2133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สธ</a:t>
            </a:r>
            <a:r>
              <a:rPr lang="th-TH" sz="2133" dirty="0">
                <a:latin typeface="TH SarabunPSK" panose="020B0500040200020003" pitchFamily="34" charset="-34"/>
                <a:cs typeface="TH SarabunPSK" panose="020B0500040200020003" pitchFamily="34" charset="-34"/>
              </a:rPr>
              <a:t> 0410.2/ว39 ลงวันที่ 12 กุมภาพันธ์ 2567 และอัพโหลดลงบนเว็บไซต์หน่วยงานให้หน่วยงานภายนอกรับทราบเสร็จเรียบร้อย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806990" y="6517679"/>
            <a:ext cx="265841" cy="229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7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595" y="5666277"/>
            <a:ext cx="6264499" cy="113512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595" y="2625387"/>
            <a:ext cx="2463327" cy="2972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85" r="50" b="18318"/>
          <a:stretch/>
        </p:blipFill>
        <p:spPr>
          <a:xfrm>
            <a:off x="6749342" y="2584551"/>
            <a:ext cx="2228652" cy="30271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60439" y="759102"/>
            <a:ext cx="8947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spc="-50" dirty="0" smtClean="0">
                <a:solidFill>
                  <a:prstClr val="black"/>
                </a:solidFill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  <a:t>กิจกรรมประ</a:t>
            </a:r>
            <a:r>
              <a:rPr lang="th-TH" sz="2000" b="1" spc="-50" dirty="0">
                <a:solidFill>
                  <a:prstClr val="black"/>
                </a:solidFill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  <a:t>ชามสัมพันธ์แจ้งเวียน</a:t>
            </a:r>
            <a:r>
              <a:rPr lang="th-TH" sz="2000" b="1" spc="-50" dirty="0" smtClean="0">
                <a:solidFill>
                  <a:prstClr val="black"/>
                </a:solidFill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  <a:t>แผนปฏิบัติ</a:t>
            </a:r>
            <a:r>
              <a:rPr lang="th-TH" sz="2000" b="1" spc="-50" dirty="0">
                <a:solidFill>
                  <a:prstClr val="black"/>
                </a:solidFill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  <a:t>การส่งเสริมคุณธรรม กอง</a:t>
            </a:r>
            <a:r>
              <a:rPr lang="th-TH" sz="2000" b="1" spc="-50" dirty="0" smtClean="0">
                <a:solidFill>
                  <a:prstClr val="black"/>
                </a:solidFill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  <a:t>โรคติดต่อทั่วไป  </a:t>
            </a:r>
            <a:r>
              <a:rPr lang="th-TH" sz="2000" b="1" spc="-50" dirty="0">
                <a:solidFill>
                  <a:prstClr val="black"/>
                </a:solidFill>
                <a:latin typeface="TH NiramitIT๙" panose="02000506000000020004" pitchFamily="2" charset="-34"/>
                <a:ea typeface="Calibri" panose="020F0502020204030204" pitchFamily="34" charset="0"/>
                <a:cs typeface="TH NiramitIT๙" panose="02000506000000020004" pitchFamily="2" charset="-34"/>
              </a:rPr>
              <a:t>ประจำปีงบประมาณ พ.ศ. 2567</a:t>
            </a:r>
          </a:p>
        </p:txBody>
      </p:sp>
    </p:spTree>
    <p:extLst>
      <p:ext uri="{BB962C8B-B14F-4D97-AF65-F5344CB8AC3E}">
        <p14:creationId xmlns:p14="http://schemas.microsoft.com/office/powerpoint/2010/main" val="1817480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312"/>
    </mc:Choice>
    <mc:Fallback>
      <p:transition advClick="0" advTm="2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monk">
      <a:dk1>
        <a:sysClr val="windowText" lastClr="000000"/>
      </a:dk1>
      <a:lt1>
        <a:srgbClr val="F6E9B5"/>
      </a:lt1>
      <a:dk2>
        <a:srgbClr val="FFDABB"/>
      </a:dk2>
      <a:lt2>
        <a:srgbClr val="FFFFFF"/>
      </a:lt2>
      <a:accent1>
        <a:srgbClr val="E37828"/>
      </a:accent1>
      <a:accent2>
        <a:srgbClr val="B15210"/>
      </a:accent2>
      <a:accent3>
        <a:srgbClr val="983E0A"/>
      </a:accent3>
      <a:accent4>
        <a:srgbClr val="887364"/>
      </a:accent4>
      <a:accent5>
        <a:srgbClr val="9C8576"/>
      </a:accent5>
      <a:accent6>
        <a:srgbClr val="A5A5A5"/>
      </a:accent6>
      <a:hlink>
        <a:srgbClr val="0563C1"/>
      </a:hlink>
      <a:folHlink>
        <a:srgbClr val="954F72"/>
      </a:folHlink>
    </a:clrScheme>
    <a:fontScheme name="monk">
      <a:majorFont>
        <a:latin typeface="Mali Medium"/>
        <a:ea typeface=""/>
        <a:cs typeface="Mali Medium"/>
      </a:majorFont>
      <a:minorFont>
        <a:latin typeface="Sarabun"/>
        <a:ea typeface=""/>
        <a:cs typeface="Sarabu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ue and White Simple Basic Company Roadmap Presentation">
  <a:themeElements>
    <a:clrScheme name="Office">
      <a:dk1>
        <a:srgbClr val="000000"/>
      </a:dk1>
      <a:lt1>
        <a:srgbClr val="FFFFFF"/>
      </a:lt1>
      <a:dk2>
        <a:srgbClr val="0C48BB"/>
      </a:dk2>
      <a:lt2>
        <a:srgbClr val="EEECE1"/>
      </a:lt2>
      <a:accent1>
        <a:srgbClr val="4F81BD"/>
      </a:accent1>
      <a:accent2>
        <a:srgbClr val="F6F6F6"/>
      </a:accent2>
      <a:accent3>
        <a:srgbClr val="B4E3EF"/>
      </a:accent3>
      <a:accent4>
        <a:srgbClr val="0C48BB"/>
      </a:accent4>
      <a:accent5>
        <a:srgbClr val="6488D2"/>
      </a:accent5>
      <a:accent6>
        <a:srgbClr val="D8D8D8"/>
      </a:accent6>
      <a:hlink>
        <a:srgbClr val="0C48BB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Blue and White Simple Basic Company Roadmap Presentation">
  <a:themeElements>
    <a:clrScheme name="Office">
      <a:dk1>
        <a:srgbClr val="000000"/>
      </a:dk1>
      <a:lt1>
        <a:srgbClr val="FFFFFF"/>
      </a:lt1>
      <a:dk2>
        <a:srgbClr val="0C48BB"/>
      </a:dk2>
      <a:lt2>
        <a:srgbClr val="EEECE1"/>
      </a:lt2>
      <a:accent1>
        <a:srgbClr val="4F81BD"/>
      </a:accent1>
      <a:accent2>
        <a:srgbClr val="F6F6F6"/>
      </a:accent2>
      <a:accent3>
        <a:srgbClr val="B4E3EF"/>
      </a:accent3>
      <a:accent4>
        <a:srgbClr val="0C48BB"/>
      </a:accent4>
      <a:accent5>
        <a:srgbClr val="6488D2"/>
      </a:accent5>
      <a:accent6>
        <a:srgbClr val="D8D8D8"/>
      </a:accent6>
      <a:hlink>
        <a:srgbClr val="0C48BB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2120</Words>
  <Application>Microsoft Office PowerPoint</Application>
  <PresentationFormat>Widescreen</PresentationFormat>
  <Paragraphs>162</Paragraphs>
  <Slides>29</Slides>
  <Notes>7</Notes>
  <HiddenSlides>0</HiddenSlides>
  <MMClips>25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51" baseType="lpstr">
      <vt:lpstr>Arial</vt:lpstr>
      <vt:lpstr>Assistant</vt:lpstr>
      <vt:lpstr>Calibri</vt:lpstr>
      <vt:lpstr>Calibri Light</vt:lpstr>
      <vt:lpstr>Cordia New</vt:lpstr>
      <vt:lpstr>Fjalla One</vt:lpstr>
      <vt:lpstr>Mali Medium</vt:lpstr>
      <vt:lpstr>Prompt</vt:lpstr>
      <vt:lpstr>Prompt Bold</vt:lpstr>
      <vt:lpstr>Sarabun</vt:lpstr>
      <vt:lpstr>Tahoma</vt:lpstr>
      <vt:lpstr>Tenor Sans</vt:lpstr>
      <vt:lpstr>TH NiramitIT๙</vt:lpstr>
      <vt:lpstr>TH SarabunIT๙</vt:lpstr>
      <vt:lpstr>TH SarabunPSK</vt:lpstr>
      <vt:lpstr>Times New Roman</vt:lpstr>
      <vt:lpstr>Wingdings</vt:lpstr>
      <vt:lpstr>Office Theme</vt:lpstr>
      <vt:lpstr>ธีมของ Office</vt:lpstr>
      <vt:lpstr>1_Office Theme</vt:lpstr>
      <vt:lpstr>Blue and White Simple Basic Company Roadmap Presentation</vt:lpstr>
      <vt:lpstr>2_Blue and White Simple Basic Company Roadmap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YUT_0576.1</dc:creator>
  <cp:lastModifiedBy>YUT_0576</cp:lastModifiedBy>
  <cp:revision>69</cp:revision>
  <cp:lastPrinted>2024-06-12T09:16:33Z</cp:lastPrinted>
  <dcterms:created xsi:type="dcterms:W3CDTF">2023-06-27T07:39:53Z</dcterms:created>
  <dcterms:modified xsi:type="dcterms:W3CDTF">2024-06-21T04:03:37Z</dcterms:modified>
</cp:coreProperties>
</file>